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ink/ink1.xml" ContentType="application/inkml+xml"/>
  <Override PartName="/ppt/charts/chartEx2.xml" ContentType="application/vnd.ms-office.chartex+xml"/>
  <Override PartName="/ppt/charts/style2.xml" ContentType="application/vnd.ms-office.chartstyle+xml"/>
  <Override PartName="/ppt/charts/colors2.xml" ContentType="application/vnd.ms-office.chartcolorstyle+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4"/>
  </p:sldMasterIdLst>
  <p:sldIdLst>
    <p:sldId id="256" r:id="rId5"/>
  </p:sldIdLst>
  <p:sldSz cx="30275213" cy="427672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4C8"/>
    <a:srgbClr val="FE9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89A7E-C12B-489F-89CB-AB1B33CF9CCE}" v="40" dt="2021-05-14T06:00:47.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p:scale>
          <a:sx n="10" d="100"/>
          <a:sy n="10" d="100"/>
        </p:scale>
        <p:origin x="1800"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unisyd-my.sharepoint.com/personal/jessica_johnson-mackinnon_sydney_edu_au/Documents/Precision%20medicine%20image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unisyd-my.sharepoint.com/personal/jessica_johnson-mackinnon_sydney_edu_au/Documents/Precision%20medicine%20images.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Sheet1!$A$2:$I$2</cx:f>
        <cx:lvl ptCount="9">
          <cx:pt idx="0">Cases</cx:pt>
          <cx:pt idx="1">BT-Links</cx:pt>
          <cx:pt idx="2">BT-Links (4,5,6)</cx:pt>
          <cx:pt idx="3">ICP (Matcing BT|Differing BT)</cx:pt>
          <cx:pt idx="4">ICP + BT </cx:pt>
          <cx:pt idx="5">WGS cases</cx:pt>
          <cx:pt idx="6">ICP+ BT + WGS</cx:pt>
          <cx:pt idx="7">SNPs ≤ 50</cx:pt>
          <cx:pt idx="8">BT-Links (4,5,6) + SNPs ≤  50</cx:pt>
        </cx:lvl>
      </cx:strDim>
      <cx:numDim type="val">
        <cx:f dir="row">Sheet1!$A$3:$I$3</cx:f>
        <cx:lvl ptCount="9" formatCode="General">
          <cx:pt idx="0">1573</cx:pt>
          <cx:pt idx="1">4542</cx:pt>
          <cx:pt idx="2">481</cx:pt>
          <cx:pt idx="3">273</cx:pt>
          <cx:pt idx="4">6</cx:pt>
          <cx:pt idx="5">147</cx:pt>
          <cx:pt idx="6">0</cx:pt>
          <cx:pt idx="7">944</cx:pt>
          <cx:pt idx="8">30</cx:pt>
        </cx:lvl>
      </cx:numDim>
    </cx:data>
  </cx:chartData>
  <cx:chart>
    <cx:title pos="t" align="ctr" overlay="0">
      <cx:tx>
        <cx:txData>
          <cx:v>MRSA</cx:v>
        </cx:txData>
      </cx:tx>
      <cx:txPr>
        <a:bodyPr spcFirstLastPara="1" vertOverflow="ellipsis" horzOverflow="overflow" wrap="square" lIns="0" tIns="0" rIns="0" bIns="0" anchor="ctr" anchorCtr="1"/>
        <a:lstStyle/>
        <a:p>
          <a:pPr algn="ctr" rtl="0">
            <a:defRPr>
              <a:solidFill>
                <a:schemeClr val="tx1"/>
              </a:solidFill>
            </a:defRPr>
          </a:pPr>
          <a:r>
            <a:rPr lang="en-US" sz="1400" b="1" i="0" u="none" strike="noStrike" baseline="0" dirty="0">
              <a:solidFill>
                <a:schemeClr val="tx1"/>
              </a:solidFill>
              <a:latin typeface="Calibri" panose="020F0502020204030204"/>
            </a:rPr>
            <a:t>MRSA</a:t>
          </a:r>
        </a:p>
      </cx:txPr>
    </cx:title>
    <cx:plotArea>
      <cx:plotAreaRegion>
        <cx:series layoutId="funnel" uniqueId="{51B21AD2-DE33-4316-8A6A-41CB7DE530DE}">
          <cx:spPr>
            <a:solidFill>
              <a:schemeClr val="accent1"/>
            </a:solidFill>
          </cx:spPr>
          <cx:dataLabels>
            <cx:txPr>
              <a:bodyPr spcFirstLastPara="1" vertOverflow="ellipsis" horzOverflow="overflow" wrap="square" lIns="0" tIns="0" rIns="0" bIns="0" anchor="ctr" anchorCtr="1"/>
              <a:lstStyle/>
              <a:p>
                <a:pPr algn="ctr" rtl="0">
                  <a:defRPr b="1"/>
                </a:pPr>
                <a:endParaRPr lang="en-US" sz="900" b="1" i="0" u="none" strike="noStrike" baseline="0">
                  <a:solidFill>
                    <a:sysClr val="windowText" lastClr="000000"/>
                  </a:solidFill>
                  <a:latin typeface="Calibri" panose="020F0502020204030204"/>
                </a:endParaRPr>
              </a:p>
            </cx:txPr>
            <cx:visibility seriesName="0" categoryName="0" value="1"/>
            <cx:dataLabelHidden idx="3"/>
          </cx:dataLabels>
          <cx:dataId val="0"/>
        </cx:series>
      </cx:plotAreaRegion>
      <cx:axis id="0">
        <cx:catScaling gapWidth="0.150000006"/>
        <cx:tickLabels/>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Calibri" panose="020F0502020204030204"/>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Sheet1!$K$2:$S$2</cx:f>
        <cx:lvl ptCount="9">
          <cx:pt idx="0">Cases</cx:pt>
          <cx:pt idx="1">BT-Links</cx:pt>
          <cx:pt idx="2">BT-Links (4,5,6)</cx:pt>
          <cx:pt idx="3">ICP (Matcing BT|Differing BT)</cx:pt>
          <cx:pt idx="4">ICP + BT </cx:pt>
          <cx:pt idx="5">WGS cases</cx:pt>
          <cx:pt idx="6">ICP+ BT + WGS</cx:pt>
          <cx:pt idx="7">SNPs ≤ 50</cx:pt>
          <cx:pt idx="8">BT-Links (4,5,6) + SNPs ≤  50</cx:pt>
        </cx:lvl>
      </cx:strDim>
      <cx:numDim type="val">
        <cx:f>Sheet1!$K$3:$S$3</cx:f>
        <cx:lvl ptCount="9" formatCode="General">
          <cx:pt idx="0">638</cx:pt>
          <cx:pt idx="1">3258</cx:pt>
          <cx:pt idx="2">352</cx:pt>
          <cx:pt idx="3">304</cx:pt>
          <cx:pt idx="4">31</cx:pt>
          <cx:pt idx="5">78</cx:pt>
          <cx:pt idx="6">11</cx:pt>
          <cx:pt idx="7">617</cx:pt>
          <cx:pt idx="8">117</cx:pt>
        </cx:lvl>
      </cx:numDim>
    </cx:data>
  </cx:chartData>
  <cx:chart>
    <cx:title pos="t" align="ctr" overlay="0">
      <cx:tx>
        <cx:txData>
          <cx:v>VRE</cx:v>
        </cx:txData>
      </cx:tx>
      <cx:txPr>
        <a:bodyPr spcFirstLastPara="1" vertOverflow="ellipsis" horzOverflow="overflow" wrap="square" lIns="0" tIns="0" rIns="0" bIns="0" anchor="ctr" anchorCtr="1"/>
        <a:lstStyle/>
        <a:p>
          <a:pPr algn="ctr" rtl="0">
            <a:defRPr>
              <a:solidFill>
                <a:schemeClr val="tx1"/>
              </a:solidFill>
            </a:defRPr>
          </a:pPr>
          <a:r>
            <a:rPr lang="en-US" sz="1400" b="1" i="0" u="none" strike="noStrike" baseline="0" dirty="0">
              <a:solidFill>
                <a:schemeClr val="tx1"/>
              </a:solidFill>
              <a:latin typeface="Calibri" panose="020F0502020204030204"/>
            </a:rPr>
            <a:t>VRE</a:t>
          </a:r>
        </a:p>
      </cx:txPr>
    </cx:title>
    <cx:plotArea>
      <cx:plotAreaRegion>
        <cx:series layoutId="funnel" uniqueId="{EE441D8E-AAB8-45EF-8E59-05E2D36B4246}">
          <cx:spPr>
            <a:solidFill>
              <a:srgbClr val="D751BA"/>
            </a:solidFill>
          </cx:spPr>
          <cx:dataLabels>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Calibri" panose="020F0502020204030204"/>
                </a:endParaRPr>
              </a:p>
            </cx:txPr>
            <cx:visibility seriesName="0" categoryName="0" value="1"/>
            <cx:dataLabelHidden idx="3"/>
          </cx:dataLabels>
          <cx:dataId val="0"/>
        </cx:series>
      </cx:plotAreaRegion>
      <cx:axis id="0">
        <cx:catScaling gapWidth="0.150000006"/>
        <cx:tickLabels/>
        <cx:txPr>
          <a:bodyPr spcFirstLastPara="1" vertOverflow="ellipsis" horzOverflow="overflow" wrap="square" lIns="0" tIns="0" rIns="0" bIns="0" anchor="ctr" anchorCtr="1"/>
          <a:lstStyle/>
          <a:p>
            <a:pPr algn="ctr" rtl="0">
              <a:defRPr b="1">
                <a:solidFill>
                  <a:schemeClr val="tx1"/>
                </a:solidFill>
              </a:defRPr>
            </a:pPr>
            <a:endParaRPr lang="en-US" sz="900" b="1" i="0" u="none" strike="noStrike" baseline="0">
              <a:solidFill>
                <a:schemeClr val="tx1"/>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5D7F0-09EB-4BFC-86C6-40CFA52058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AU"/>
        </a:p>
      </dgm:t>
    </dgm:pt>
    <dgm:pt modelId="{052D6683-6511-4203-85B2-C145720431A6}">
      <dgm:prSet phldrT="[Text]"/>
      <dgm:spPr/>
      <dgm:t>
        <a:bodyPr/>
        <a:lstStyle/>
        <a:p>
          <a:r>
            <a:rPr lang="en-AU" b="1" dirty="0"/>
            <a:t>Suspected MRSA/VRE Case</a:t>
          </a:r>
        </a:p>
      </dgm:t>
    </dgm:pt>
    <dgm:pt modelId="{FD557DFC-083A-4627-927C-BCACFD543B51}" type="parTrans" cxnId="{72814DF7-FBF2-44ED-AA03-00C8C65C415A}">
      <dgm:prSet/>
      <dgm:spPr/>
      <dgm:t>
        <a:bodyPr/>
        <a:lstStyle/>
        <a:p>
          <a:endParaRPr lang="en-AU"/>
        </a:p>
      </dgm:t>
    </dgm:pt>
    <dgm:pt modelId="{21B8AFDE-02FD-4100-9748-B920E15C0173}" type="sibTrans" cxnId="{72814DF7-FBF2-44ED-AA03-00C8C65C415A}">
      <dgm:prSet/>
      <dgm:spPr/>
      <dgm:t>
        <a:bodyPr/>
        <a:lstStyle/>
        <a:p>
          <a:endParaRPr lang="en-AU"/>
        </a:p>
      </dgm:t>
    </dgm:pt>
    <dgm:pt modelId="{4E6D656F-26F4-40D6-86A0-7E5E74A4C1FB}" type="asst">
      <dgm:prSet phldrT="[Text]"/>
      <dgm:spPr/>
      <dgm:t>
        <a:bodyPr/>
        <a:lstStyle/>
        <a:p>
          <a:r>
            <a:rPr lang="en-AU" b="1" dirty="0"/>
            <a:t>ICP Epidemiological data Collection </a:t>
          </a:r>
        </a:p>
      </dgm:t>
    </dgm:pt>
    <dgm:pt modelId="{73DF0B83-C83C-4E7F-B292-ECA3E4C1684A}" type="parTrans" cxnId="{1D9455C8-2911-4627-92C9-5B82A2917850}">
      <dgm:prSet/>
      <dgm:spPr/>
      <dgm:t>
        <a:bodyPr/>
        <a:lstStyle/>
        <a:p>
          <a:endParaRPr lang="en-AU"/>
        </a:p>
      </dgm:t>
    </dgm:pt>
    <dgm:pt modelId="{AD83B19F-F49C-4C8B-A7FE-62D1C2A20418}" type="sibTrans" cxnId="{1D9455C8-2911-4627-92C9-5B82A2917850}">
      <dgm:prSet/>
      <dgm:spPr/>
      <dgm:t>
        <a:bodyPr/>
        <a:lstStyle/>
        <a:p>
          <a:endParaRPr lang="en-AU"/>
        </a:p>
      </dgm:t>
    </dgm:pt>
    <dgm:pt modelId="{B332B156-381B-4A8B-A681-96A7A7E7A518}">
      <dgm:prSet phldrT="[Text]"/>
      <dgm:spPr/>
      <dgm:t>
        <a:bodyPr/>
        <a:lstStyle/>
        <a:p>
          <a:r>
            <a:rPr lang="en-AU" b="1" dirty="0"/>
            <a:t>Confirmed at Core Micro Via MALDI-TOF</a:t>
          </a:r>
        </a:p>
      </dgm:t>
    </dgm:pt>
    <dgm:pt modelId="{EC034716-39B8-4655-8D46-07EEA010709A}" type="parTrans" cxnId="{FD95CA11-2F5C-4255-A25E-25D1EEEA70F2}">
      <dgm:prSet/>
      <dgm:spPr/>
      <dgm:t>
        <a:bodyPr/>
        <a:lstStyle/>
        <a:p>
          <a:endParaRPr lang="en-AU"/>
        </a:p>
      </dgm:t>
    </dgm:pt>
    <dgm:pt modelId="{88C4FB30-EA93-4F68-8824-E9C568A29EC7}" type="sibTrans" cxnId="{FD95CA11-2F5C-4255-A25E-25D1EEEA70F2}">
      <dgm:prSet/>
      <dgm:spPr/>
      <dgm:t>
        <a:bodyPr/>
        <a:lstStyle/>
        <a:p>
          <a:endParaRPr lang="en-AU"/>
        </a:p>
      </dgm:t>
    </dgm:pt>
    <dgm:pt modelId="{E49BE728-F93F-4581-A4EE-A087F2A064AB}">
      <dgm:prSet/>
      <dgm:spPr/>
      <dgm:t>
        <a:bodyPr/>
        <a:lstStyle/>
        <a:p>
          <a:r>
            <a:rPr lang="en-AU" b="1" dirty="0"/>
            <a:t>Comparison with Database Links </a:t>
          </a:r>
        </a:p>
      </dgm:t>
    </dgm:pt>
    <dgm:pt modelId="{0C44779E-F0B8-4503-A1FF-3187F574526A}" type="parTrans" cxnId="{ECAEADD7-175C-4A98-940A-F360EF6F0F0A}">
      <dgm:prSet/>
      <dgm:spPr/>
      <dgm:t>
        <a:bodyPr/>
        <a:lstStyle/>
        <a:p>
          <a:endParaRPr lang="en-AU"/>
        </a:p>
      </dgm:t>
    </dgm:pt>
    <dgm:pt modelId="{364881BB-C58E-41A0-869A-10A635FB722E}" type="sibTrans" cxnId="{ECAEADD7-175C-4A98-940A-F360EF6F0F0A}">
      <dgm:prSet/>
      <dgm:spPr/>
      <dgm:t>
        <a:bodyPr/>
        <a:lstStyle/>
        <a:p>
          <a:endParaRPr lang="en-AU"/>
        </a:p>
      </dgm:t>
    </dgm:pt>
    <dgm:pt modelId="{8A44178B-F381-4FC8-BD68-6403B465A3A2}">
      <dgm:prSet/>
      <dgm:spPr/>
      <dgm:t>
        <a:bodyPr/>
        <a:lstStyle/>
        <a:p>
          <a:r>
            <a:rPr lang="en-AU" b="1" dirty="0"/>
            <a:t>RLB Binary Typing</a:t>
          </a:r>
        </a:p>
      </dgm:t>
    </dgm:pt>
    <dgm:pt modelId="{AE3AE2F9-D51D-4A03-B44A-CDF95C23E520}" type="parTrans" cxnId="{A96AD725-2209-4396-A728-0E2B7CE829A3}">
      <dgm:prSet/>
      <dgm:spPr/>
      <dgm:t>
        <a:bodyPr/>
        <a:lstStyle/>
        <a:p>
          <a:endParaRPr lang="en-AU"/>
        </a:p>
      </dgm:t>
    </dgm:pt>
    <dgm:pt modelId="{6C968DA8-4209-4E8C-A6B5-CFB0EF15F0DE}" type="sibTrans" cxnId="{A96AD725-2209-4396-A728-0E2B7CE829A3}">
      <dgm:prSet/>
      <dgm:spPr/>
      <dgm:t>
        <a:bodyPr/>
        <a:lstStyle/>
        <a:p>
          <a:endParaRPr lang="en-AU"/>
        </a:p>
      </dgm:t>
    </dgm:pt>
    <dgm:pt modelId="{6448A3BA-B127-4195-A40C-42DDD75D9C13}">
      <dgm:prSet/>
      <dgm:spPr/>
      <dgm:t>
        <a:bodyPr/>
        <a:lstStyle/>
        <a:p>
          <a:r>
            <a:rPr lang="en-AU" b="1" dirty="0"/>
            <a:t>Database Binary Type Linkage </a:t>
          </a:r>
        </a:p>
      </dgm:t>
    </dgm:pt>
    <dgm:pt modelId="{A7D83333-80B9-4335-9FF0-9A0628CEE652}" type="parTrans" cxnId="{042BDF3C-4140-4028-A398-DA4FE9D636B7}">
      <dgm:prSet/>
      <dgm:spPr/>
      <dgm:t>
        <a:bodyPr/>
        <a:lstStyle/>
        <a:p>
          <a:endParaRPr lang="en-AU"/>
        </a:p>
      </dgm:t>
    </dgm:pt>
    <dgm:pt modelId="{0AD1F7EC-14A8-4CE3-9874-30A660DAF69B}" type="sibTrans" cxnId="{042BDF3C-4140-4028-A398-DA4FE9D636B7}">
      <dgm:prSet/>
      <dgm:spPr/>
      <dgm:t>
        <a:bodyPr/>
        <a:lstStyle/>
        <a:p>
          <a:endParaRPr lang="en-AU"/>
        </a:p>
      </dgm:t>
    </dgm:pt>
    <dgm:pt modelId="{C768C153-30C4-4A74-849C-2B1D12F02E33}">
      <dgm:prSet/>
      <dgm:spPr/>
      <dgm:t>
        <a:bodyPr/>
        <a:lstStyle/>
        <a:p>
          <a:r>
            <a:rPr lang="en-AU" b="1" dirty="0"/>
            <a:t>WGS Data </a:t>
          </a:r>
        </a:p>
      </dgm:t>
    </dgm:pt>
    <dgm:pt modelId="{4B9ED49D-1B6F-47C1-88BB-858E6F4FB13D}" type="parTrans" cxnId="{83583A30-A512-4EDA-A09C-400C10FA7EFA}">
      <dgm:prSet/>
      <dgm:spPr/>
      <dgm:t>
        <a:bodyPr/>
        <a:lstStyle/>
        <a:p>
          <a:endParaRPr lang="en-AU"/>
        </a:p>
      </dgm:t>
    </dgm:pt>
    <dgm:pt modelId="{D1A77EE3-7B54-4295-AA0F-DC8DBEE243A1}" type="sibTrans" cxnId="{83583A30-A512-4EDA-A09C-400C10FA7EFA}">
      <dgm:prSet/>
      <dgm:spPr/>
      <dgm:t>
        <a:bodyPr/>
        <a:lstStyle/>
        <a:p>
          <a:endParaRPr lang="en-AU"/>
        </a:p>
      </dgm:t>
    </dgm:pt>
    <dgm:pt modelId="{9697A6B4-EF20-475A-8744-7203EB92C297}">
      <dgm:prSet/>
      <dgm:spPr/>
      <dgm:t>
        <a:bodyPr/>
        <a:lstStyle/>
        <a:p>
          <a:r>
            <a:rPr lang="en-AU" b="1" dirty="0"/>
            <a:t>BT-Link Networks  </a:t>
          </a:r>
        </a:p>
      </dgm:t>
    </dgm:pt>
    <dgm:pt modelId="{5D29258B-C6F5-4E2F-B48F-E61094DDBC3A}" type="parTrans" cxnId="{249EDFE3-27CF-4684-8F78-2F57F9BC9F8D}">
      <dgm:prSet/>
      <dgm:spPr/>
      <dgm:t>
        <a:bodyPr/>
        <a:lstStyle/>
        <a:p>
          <a:endParaRPr lang="en-AU"/>
        </a:p>
      </dgm:t>
    </dgm:pt>
    <dgm:pt modelId="{DC758295-8092-4783-AD64-239A206BCE4A}" type="sibTrans" cxnId="{249EDFE3-27CF-4684-8F78-2F57F9BC9F8D}">
      <dgm:prSet/>
      <dgm:spPr/>
      <dgm:t>
        <a:bodyPr/>
        <a:lstStyle/>
        <a:p>
          <a:endParaRPr lang="en-AU"/>
        </a:p>
      </dgm:t>
    </dgm:pt>
    <dgm:pt modelId="{8A771A5E-DB46-4EA7-B51B-499AA5957BAB}">
      <dgm:prSet/>
      <dgm:spPr/>
      <dgm:t>
        <a:bodyPr/>
        <a:lstStyle/>
        <a:p>
          <a:r>
            <a:rPr lang="en-AU" b="1" dirty="0"/>
            <a:t>Core Genome SNP Alignment</a:t>
          </a:r>
        </a:p>
      </dgm:t>
    </dgm:pt>
    <dgm:pt modelId="{7ADE72A7-5429-43F9-B8A8-7F0A3BC766D2}" type="parTrans" cxnId="{1056CA3A-78BC-4CEC-8402-F5CA157D9B99}">
      <dgm:prSet/>
      <dgm:spPr/>
      <dgm:t>
        <a:bodyPr/>
        <a:lstStyle/>
        <a:p>
          <a:endParaRPr lang="en-AU"/>
        </a:p>
      </dgm:t>
    </dgm:pt>
    <dgm:pt modelId="{DFB639C1-9466-46FE-A21F-D9ECE7322170}" type="sibTrans" cxnId="{1056CA3A-78BC-4CEC-8402-F5CA157D9B99}">
      <dgm:prSet/>
      <dgm:spPr/>
      <dgm:t>
        <a:bodyPr/>
        <a:lstStyle/>
        <a:p>
          <a:endParaRPr lang="en-AU"/>
        </a:p>
      </dgm:t>
    </dgm:pt>
    <dgm:pt modelId="{A6E5693D-EA84-4077-8445-5664886C43C5}">
      <dgm:prSet/>
      <dgm:spPr/>
      <dgm:t>
        <a:bodyPr/>
        <a:lstStyle/>
        <a:p>
          <a:r>
            <a:rPr lang="en-AU" b="1" dirty="0"/>
            <a:t>Phylogenetics</a:t>
          </a:r>
        </a:p>
      </dgm:t>
    </dgm:pt>
    <dgm:pt modelId="{23EB1508-65F3-4A22-9870-9DF1A3B93B81}" type="parTrans" cxnId="{A28CE44D-0A61-46B9-9517-CC2864F7AFB1}">
      <dgm:prSet/>
      <dgm:spPr/>
      <dgm:t>
        <a:bodyPr/>
        <a:lstStyle/>
        <a:p>
          <a:endParaRPr lang="en-AU"/>
        </a:p>
      </dgm:t>
    </dgm:pt>
    <dgm:pt modelId="{17CE7BDA-FD67-4396-8F6C-7D5EB94D1B1E}" type="sibTrans" cxnId="{A28CE44D-0A61-46B9-9517-CC2864F7AFB1}">
      <dgm:prSet/>
      <dgm:spPr/>
      <dgm:t>
        <a:bodyPr/>
        <a:lstStyle/>
        <a:p>
          <a:endParaRPr lang="en-AU"/>
        </a:p>
      </dgm:t>
    </dgm:pt>
    <dgm:pt modelId="{8662C42F-55F2-469F-843C-919AF1043486}">
      <dgm:prSet/>
      <dgm:spPr/>
      <dgm:t>
        <a:bodyPr/>
        <a:lstStyle/>
        <a:p>
          <a:r>
            <a:rPr lang="en-AU" b="1" dirty="0"/>
            <a:t>SNP matrix</a:t>
          </a:r>
        </a:p>
      </dgm:t>
    </dgm:pt>
    <dgm:pt modelId="{C8C28FF7-9BC5-4DC9-8AD2-BEADDB4E8B74}" type="parTrans" cxnId="{D38DA30D-BE9A-459E-8B3A-0AF47E076E95}">
      <dgm:prSet/>
      <dgm:spPr/>
      <dgm:t>
        <a:bodyPr/>
        <a:lstStyle/>
        <a:p>
          <a:endParaRPr lang="en-AU"/>
        </a:p>
      </dgm:t>
    </dgm:pt>
    <dgm:pt modelId="{EEEC85B8-96BC-4F35-A9E0-82992C73DE5D}" type="sibTrans" cxnId="{D38DA30D-BE9A-459E-8B3A-0AF47E076E95}">
      <dgm:prSet/>
      <dgm:spPr/>
      <dgm:t>
        <a:bodyPr/>
        <a:lstStyle/>
        <a:p>
          <a:endParaRPr lang="en-AU"/>
        </a:p>
      </dgm:t>
    </dgm:pt>
    <dgm:pt modelId="{75955263-3AC2-45F9-92F0-DA93BF411792}">
      <dgm:prSet/>
      <dgm:spPr/>
      <dgm:t>
        <a:bodyPr/>
        <a:lstStyle/>
        <a:p>
          <a:r>
            <a:rPr lang="en-AU" b="1" dirty="0"/>
            <a:t>Analysis and Interpretation </a:t>
          </a:r>
        </a:p>
      </dgm:t>
    </dgm:pt>
    <dgm:pt modelId="{2D4429F9-3380-4FAD-87F4-A319D1B7620F}" type="parTrans" cxnId="{EC88F26E-2419-4C2E-9586-F54814CE586D}">
      <dgm:prSet/>
      <dgm:spPr/>
      <dgm:t>
        <a:bodyPr/>
        <a:lstStyle/>
        <a:p>
          <a:endParaRPr lang="en-AU"/>
        </a:p>
      </dgm:t>
    </dgm:pt>
    <dgm:pt modelId="{9F925E7E-5992-4FD0-AC1E-B11D7D860504}" type="sibTrans" cxnId="{EC88F26E-2419-4C2E-9586-F54814CE586D}">
      <dgm:prSet/>
      <dgm:spPr/>
      <dgm:t>
        <a:bodyPr/>
        <a:lstStyle/>
        <a:p>
          <a:endParaRPr lang="en-AU"/>
        </a:p>
      </dgm:t>
    </dgm:pt>
    <dgm:pt modelId="{081E2B33-6A20-4F94-95A3-3B8B7BDF887E}">
      <dgm:prSet/>
      <dgm:spPr>
        <a:noFill/>
        <a:ln>
          <a:noFill/>
        </a:ln>
      </dgm:spPr>
      <dgm:t>
        <a:bodyPr/>
        <a:lstStyle/>
        <a:p>
          <a:r>
            <a:rPr lang="en-AU" dirty="0"/>
            <a:t>BT Link with genomic  Clustering overlay </a:t>
          </a:r>
        </a:p>
      </dgm:t>
    </dgm:pt>
    <dgm:pt modelId="{CD8B62A9-B143-469C-8327-5C2EDF9DBB09}" type="parTrans" cxnId="{CC9C30F7-48D9-4BC0-85E9-203D4A5C81DC}">
      <dgm:prSet/>
      <dgm:spPr/>
      <dgm:t>
        <a:bodyPr/>
        <a:lstStyle/>
        <a:p>
          <a:endParaRPr lang="en-AU"/>
        </a:p>
      </dgm:t>
    </dgm:pt>
    <dgm:pt modelId="{EC5C485E-436E-4431-BFE1-A5645F3556F2}" type="sibTrans" cxnId="{CC9C30F7-48D9-4BC0-85E9-203D4A5C81DC}">
      <dgm:prSet/>
      <dgm:spPr/>
      <dgm:t>
        <a:bodyPr/>
        <a:lstStyle/>
        <a:p>
          <a:endParaRPr lang="en-AU"/>
        </a:p>
      </dgm:t>
    </dgm:pt>
    <dgm:pt modelId="{AA18A00D-39E9-4613-856E-01655478FB14}" type="pres">
      <dgm:prSet presAssocID="{3DC5D7F0-09EB-4BFC-86C6-40CFA52058EA}" presName="hierChild1" presStyleCnt="0">
        <dgm:presLayoutVars>
          <dgm:chPref val="1"/>
          <dgm:dir/>
          <dgm:animOne val="branch"/>
          <dgm:animLvl val="lvl"/>
          <dgm:resizeHandles/>
        </dgm:presLayoutVars>
      </dgm:prSet>
      <dgm:spPr/>
    </dgm:pt>
    <dgm:pt modelId="{B9ABB132-29C7-4187-8257-160C08A2AB86}" type="pres">
      <dgm:prSet presAssocID="{052D6683-6511-4203-85B2-C145720431A6}" presName="hierRoot1" presStyleCnt="0"/>
      <dgm:spPr/>
    </dgm:pt>
    <dgm:pt modelId="{731B2DF4-4342-4145-8386-97428613E114}" type="pres">
      <dgm:prSet presAssocID="{052D6683-6511-4203-85B2-C145720431A6}" presName="composite" presStyleCnt="0"/>
      <dgm:spPr/>
    </dgm:pt>
    <dgm:pt modelId="{5042B483-D055-462F-A4D7-21CFEE6BA828}" type="pres">
      <dgm:prSet presAssocID="{052D6683-6511-4203-85B2-C145720431A6}" presName="background" presStyleLbl="node0" presStyleIdx="0" presStyleCnt="1"/>
      <dgm:spPr/>
    </dgm:pt>
    <dgm:pt modelId="{03B89A45-E9BB-4015-8B77-6057BC77A30A}" type="pres">
      <dgm:prSet presAssocID="{052D6683-6511-4203-85B2-C145720431A6}" presName="text" presStyleLbl="fgAcc0" presStyleIdx="0" presStyleCnt="1">
        <dgm:presLayoutVars>
          <dgm:chPref val="3"/>
        </dgm:presLayoutVars>
      </dgm:prSet>
      <dgm:spPr/>
    </dgm:pt>
    <dgm:pt modelId="{5801EC4E-2FE2-427A-B210-A6F6F15D111B}" type="pres">
      <dgm:prSet presAssocID="{052D6683-6511-4203-85B2-C145720431A6}" presName="hierChild2" presStyleCnt="0"/>
      <dgm:spPr/>
    </dgm:pt>
    <dgm:pt modelId="{7A533FBB-97DD-4BF6-B186-A29B54602C14}" type="pres">
      <dgm:prSet presAssocID="{73DF0B83-C83C-4E7F-B292-ECA3E4C1684A}" presName="Name10" presStyleLbl="parChTrans1D2" presStyleIdx="0" presStyleCnt="2"/>
      <dgm:spPr/>
    </dgm:pt>
    <dgm:pt modelId="{C7C82318-1044-441A-8EEC-8065F20C4E2D}" type="pres">
      <dgm:prSet presAssocID="{4E6D656F-26F4-40D6-86A0-7E5E74A4C1FB}" presName="hierRoot2" presStyleCnt="0"/>
      <dgm:spPr/>
    </dgm:pt>
    <dgm:pt modelId="{EB03AF24-01C2-484A-9DDB-74B75EFF4FE8}" type="pres">
      <dgm:prSet presAssocID="{4E6D656F-26F4-40D6-86A0-7E5E74A4C1FB}" presName="composite2" presStyleCnt="0"/>
      <dgm:spPr/>
    </dgm:pt>
    <dgm:pt modelId="{FD0484C0-4442-413E-9179-46A70EB2F98A}" type="pres">
      <dgm:prSet presAssocID="{4E6D656F-26F4-40D6-86A0-7E5E74A4C1FB}" presName="background2" presStyleLbl="asst1" presStyleIdx="0" presStyleCnt="1"/>
      <dgm:spPr>
        <a:solidFill>
          <a:srgbClr val="FE9896"/>
        </a:solidFill>
      </dgm:spPr>
    </dgm:pt>
    <dgm:pt modelId="{A64D56F2-4513-4725-8691-2557180BE274}" type="pres">
      <dgm:prSet presAssocID="{4E6D656F-26F4-40D6-86A0-7E5E74A4C1FB}" presName="text2" presStyleLbl="fgAcc2" presStyleIdx="0" presStyleCnt="2" custLinFactNeighborX="-86135" custLinFactNeighborY="-26755">
        <dgm:presLayoutVars>
          <dgm:chPref val="3"/>
        </dgm:presLayoutVars>
      </dgm:prSet>
      <dgm:spPr/>
    </dgm:pt>
    <dgm:pt modelId="{5B6BCDE0-DF0B-4A6A-9968-58BE0C50237D}" type="pres">
      <dgm:prSet presAssocID="{4E6D656F-26F4-40D6-86A0-7E5E74A4C1FB}" presName="hierChild3" presStyleCnt="0"/>
      <dgm:spPr/>
    </dgm:pt>
    <dgm:pt modelId="{583BA67F-6052-4702-A016-F2E8344A16AA}" type="pres">
      <dgm:prSet presAssocID="{0C44779E-F0B8-4503-A1FF-3187F574526A}" presName="Name17" presStyleLbl="parChTrans1D3" presStyleIdx="0" presStyleCnt="2"/>
      <dgm:spPr/>
    </dgm:pt>
    <dgm:pt modelId="{BB29B203-F443-45FA-81DE-FC72DEF22C75}" type="pres">
      <dgm:prSet presAssocID="{E49BE728-F93F-4581-A4EE-A087F2A064AB}" presName="hierRoot3" presStyleCnt="0"/>
      <dgm:spPr/>
    </dgm:pt>
    <dgm:pt modelId="{06C88F3E-8621-4F0A-BFB2-7F259F2FF69B}" type="pres">
      <dgm:prSet presAssocID="{E49BE728-F93F-4581-A4EE-A087F2A064AB}" presName="composite3" presStyleCnt="0"/>
      <dgm:spPr/>
    </dgm:pt>
    <dgm:pt modelId="{4DD2892A-8AC4-4BF6-A14E-2BDFD7F08F81}" type="pres">
      <dgm:prSet presAssocID="{E49BE728-F93F-4581-A4EE-A087F2A064AB}" presName="background3" presStyleLbl="node3" presStyleIdx="0" presStyleCnt="2"/>
      <dgm:spPr>
        <a:solidFill>
          <a:srgbClr val="FE9896"/>
        </a:solidFill>
      </dgm:spPr>
    </dgm:pt>
    <dgm:pt modelId="{4D6E40D7-565C-4181-8969-1299E70CD03E}" type="pres">
      <dgm:prSet presAssocID="{E49BE728-F93F-4581-A4EE-A087F2A064AB}" presName="text3" presStyleLbl="fgAcc3" presStyleIdx="0" presStyleCnt="2" custLinFactX="-81530" custLinFactNeighborX="-100000" custLinFactNeighborY="-24848">
        <dgm:presLayoutVars>
          <dgm:chPref val="3"/>
        </dgm:presLayoutVars>
      </dgm:prSet>
      <dgm:spPr/>
    </dgm:pt>
    <dgm:pt modelId="{EA1F685F-FD8E-43FA-845D-3B8D040CD4C3}" type="pres">
      <dgm:prSet presAssocID="{E49BE728-F93F-4581-A4EE-A087F2A064AB}" presName="hierChild4" presStyleCnt="0"/>
      <dgm:spPr/>
    </dgm:pt>
    <dgm:pt modelId="{A3AE1117-C9C4-44C3-B862-19039273C96D}" type="pres">
      <dgm:prSet presAssocID="{EC034716-39B8-4655-8D46-07EEA010709A}" presName="Name10" presStyleLbl="parChTrans1D2" presStyleIdx="1" presStyleCnt="2"/>
      <dgm:spPr/>
    </dgm:pt>
    <dgm:pt modelId="{1C5CAE3F-C546-4C85-841C-8BAFA282091B}" type="pres">
      <dgm:prSet presAssocID="{B332B156-381B-4A8B-A681-96A7A7E7A518}" presName="hierRoot2" presStyleCnt="0"/>
      <dgm:spPr/>
    </dgm:pt>
    <dgm:pt modelId="{5EEC35E6-97AB-43CF-84A6-685FB4953594}" type="pres">
      <dgm:prSet presAssocID="{B332B156-381B-4A8B-A681-96A7A7E7A518}" presName="composite2" presStyleCnt="0"/>
      <dgm:spPr/>
    </dgm:pt>
    <dgm:pt modelId="{D2B07E11-1877-43D6-B9D5-8FC72523C1C0}" type="pres">
      <dgm:prSet presAssocID="{B332B156-381B-4A8B-A681-96A7A7E7A518}" presName="background2" presStyleLbl="node2" presStyleIdx="0" presStyleCnt="1"/>
      <dgm:spPr/>
    </dgm:pt>
    <dgm:pt modelId="{C692597D-5CD2-48C2-861A-CA3F5F11BE4B}" type="pres">
      <dgm:prSet presAssocID="{B332B156-381B-4A8B-A681-96A7A7E7A518}" presName="text2" presStyleLbl="fgAcc2" presStyleIdx="1" presStyleCnt="2">
        <dgm:presLayoutVars>
          <dgm:chPref val="3"/>
        </dgm:presLayoutVars>
      </dgm:prSet>
      <dgm:spPr/>
    </dgm:pt>
    <dgm:pt modelId="{807C5187-C780-47DB-B15A-2A879C760D4C}" type="pres">
      <dgm:prSet presAssocID="{B332B156-381B-4A8B-A681-96A7A7E7A518}" presName="hierChild3" presStyleCnt="0"/>
      <dgm:spPr/>
    </dgm:pt>
    <dgm:pt modelId="{19E4FE42-F711-4E7D-8C25-554341CFC0CA}" type="pres">
      <dgm:prSet presAssocID="{AE3AE2F9-D51D-4A03-B44A-CDF95C23E520}" presName="Name17" presStyleLbl="parChTrans1D3" presStyleIdx="1" presStyleCnt="2"/>
      <dgm:spPr/>
    </dgm:pt>
    <dgm:pt modelId="{530907BF-E4C7-4C66-B60E-9A8923E9DACA}" type="pres">
      <dgm:prSet presAssocID="{8A44178B-F381-4FC8-BD68-6403B465A3A2}" presName="hierRoot3" presStyleCnt="0"/>
      <dgm:spPr/>
    </dgm:pt>
    <dgm:pt modelId="{CCA336FE-9F0A-453A-9ED8-6C80E3DC8FFE}" type="pres">
      <dgm:prSet presAssocID="{8A44178B-F381-4FC8-BD68-6403B465A3A2}" presName="composite3" presStyleCnt="0"/>
      <dgm:spPr/>
    </dgm:pt>
    <dgm:pt modelId="{FCF82EFE-9E2F-4429-8BE4-1BD559616801}" type="pres">
      <dgm:prSet presAssocID="{8A44178B-F381-4FC8-BD68-6403B465A3A2}" presName="background3" presStyleLbl="node3" presStyleIdx="1" presStyleCnt="2"/>
      <dgm:spPr/>
    </dgm:pt>
    <dgm:pt modelId="{A309A758-9665-4C2E-B3C0-E4863083FC35}" type="pres">
      <dgm:prSet presAssocID="{8A44178B-F381-4FC8-BD68-6403B465A3A2}" presName="text3" presStyleLbl="fgAcc3" presStyleIdx="1" presStyleCnt="2">
        <dgm:presLayoutVars>
          <dgm:chPref val="3"/>
        </dgm:presLayoutVars>
      </dgm:prSet>
      <dgm:spPr/>
    </dgm:pt>
    <dgm:pt modelId="{0717C7F9-E4FC-41F3-BE8B-6126AB406D1D}" type="pres">
      <dgm:prSet presAssocID="{8A44178B-F381-4FC8-BD68-6403B465A3A2}" presName="hierChild4" presStyleCnt="0"/>
      <dgm:spPr/>
    </dgm:pt>
    <dgm:pt modelId="{AEF39AD5-8291-4C58-8EB1-F5AC36619953}" type="pres">
      <dgm:prSet presAssocID="{A7D83333-80B9-4335-9FF0-9A0628CEE652}" presName="Name23" presStyleLbl="parChTrans1D4" presStyleIdx="0" presStyleCnt="8"/>
      <dgm:spPr/>
    </dgm:pt>
    <dgm:pt modelId="{B6EC4FFD-98F3-4092-8CBA-A9973EE8A712}" type="pres">
      <dgm:prSet presAssocID="{6448A3BA-B127-4195-A40C-42DDD75D9C13}" presName="hierRoot4" presStyleCnt="0"/>
      <dgm:spPr/>
    </dgm:pt>
    <dgm:pt modelId="{2CC37444-4842-4598-8168-0CB72D180F86}" type="pres">
      <dgm:prSet presAssocID="{6448A3BA-B127-4195-A40C-42DDD75D9C13}" presName="composite4" presStyleCnt="0"/>
      <dgm:spPr/>
    </dgm:pt>
    <dgm:pt modelId="{333E78D6-FFD8-4676-AA80-1B3152C0D6C7}" type="pres">
      <dgm:prSet presAssocID="{6448A3BA-B127-4195-A40C-42DDD75D9C13}" presName="background4" presStyleLbl="node4" presStyleIdx="0" presStyleCnt="8"/>
      <dgm:spPr/>
    </dgm:pt>
    <dgm:pt modelId="{9FBA76D1-C724-45C0-86EA-418FB927642E}" type="pres">
      <dgm:prSet presAssocID="{6448A3BA-B127-4195-A40C-42DDD75D9C13}" presName="text4" presStyleLbl="fgAcc4" presStyleIdx="0" presStyleCnt="8" custScaleX="98710" custScaleY="97998">
        <dgm:presLayoutVars>
          <dgm:chPref val="3"/>
        </dgm:presLayoutVars>
      </dgm:prSet>
      <dgm:spPr/>
    </dgm:pt>
    <dgm:pt modelId="{E7D4D560-B485-4CE5-9953-43F6623A955C}" type="pres">
      <dgm:prSet presAssocID="{6448A3BA-B127-4195-A40C-42DDD75D9C13}" presName="hierChild5" presStyleCnt="0"/>
      <dgm:spPr/>
    </dgm:pt>
    <dgm:pt modelId="{40C4CC45-D9B2-43F3-829D-5E95E52077A6}" type="pres">
      <dgm:prSet presAssocID="{5D29258B-C6F5-4E2F-B48F-E61094DDBC3A}" presName="Name23" presStyleLbl="parChTrans1D4" presStyleIdx="1" presStyleCnt="8"/>
      <dgm:spPr/>
    </dgm:pt>
    <dgm:pt modelId="{452C6AE9-CF72-495C-BA87-2F510F2B4387}" type="pres">
      <dgm:prSet presAssocID="{9697A6B4-EF20-475A-8744-7203EB92C297}" presName="hierRoot4" presStyleCnt="0"/>
      <dgm:spPr/>
    </dgm:pt>
    <dgm:pt modelId="{F9F12258-5ED1-4089-8570-CCE16CAD6174}" type="pres">
      <dgm:prSet presAssocID="{9697A6B4-EF20-475A-8744-7203EB92C297}" presName="composite4" presStyleCnt="0"/>
      <dgm:spPr/>
    </dgm:pt>
    <dgm:pt modelId="{F297F247-0133-4687-B52C-B5C36B5883BE}" type="pres">
      <dgm:prSet presAssocID="{9697A6B4-EF20-475A-8744-7203EB92C297}" presName="background4" presStyleLbl="node4" presStyleIdx="1" presStyleCnt="8"/>
      <dgm:spPr/>
    </dgm:pt>
    <dgm:pt modelId="{4889CE95-501D-456D-A233-D900C86C36FF}" type="pres">
      <dgm:prSet presAssocID="{9697A6B4-EF20-475A-8744-7203EB92C297}" presName="text4" presStyleLbl="fgAcc4" presStyleIdx="1" presStyleCnt="8" custLinFactNeighborX="-59154" custLinFactNeighborY="61384">
        <dgm:presLayoutVars>
          <dgm:chPref val="3"/>
        </dgm:presLayoutVars>
      </dgm:prSet>
      <dgm:spPr/>
    </dgm:pt>
    <dgm:pt modelId="{B30E69D7-3F0B-41EE-97BE-29FA2C3AE792}" type="pres">
      <dgm:prSet presAssocID="{9697A6B4-EF20-475A-8744-7203EB92C297}" presName="hierChild5" presStyleCnt="0"/>
      <dgm:spPr/>
    </dgm:pt>
    <dgm:pt modelId="{5E91F064-12C4-4682-B898-8C321D6DCF1E}" type="pres">
      <dgm:prSet presAssocID="{CD8B62A9-B143-469C-8327-5C2EDF9DBB09}" presName="Name23" presStyleLbl="parChTrans1D4" presStyleIdx="2" presStyleCnt="8"/>
      <dgm:spPr/>
    </dgm:pt>
    <dgm:pt modelId="{94126E3A-FE7A-49E0-9732-672B54CC6DCF}" type="pres">
      <dgm:prSet presAssocID="{081E2B33-6A20-4F94-95A3-3B8B7BDF887E}" presName="hierRoot4" presStyleCnt="0"/>
      <dgm:spPr/>
    </dgm:pt>
    <dgm:pt modelId="{3E2F4C78-D78C-4610-BE9E-8DBE07D2A7A5}" type="pres">
      <dgm:prSet presAssocID="{081E2B33-6A20-4F94-95A3-3B8B7BDF887E}" presName="composite4" presStyleCnt="0"/>
      <dgm:spPr/>
    </dgm:pt>
    <dgm:pt modelId="{0FFFB60C-9E7C-478C-945D-3310EC790311}" type="pres">
      <dgm:prSet presAssocID="{081E2B33-6A20-4F94-95A3-3B8B7BDF887E}" presName="background4" presStyleLbl="node4" presStyleIdx="2" presStyleCnt="8"/>
      <dgm:spPr>
        <a:noFill/>
        <a:ln>
          <a:noFill/>
        </a:ln>
      </dgm:spPr>
    </dgm:pt>
    <dgm:pt modelId="{6D4400AA-A706-42EC-B4F7-F45C76AFA5EE}" type="pres">
      <dgm:prSet presAssocID="{081E2B33-6A20-4F94-95A3-3B8B7BDF887E}" presName="text4" presStyleLbl="fgAcc4" presStyleIdx="2" presStyleCnt="8" custScaleX="158895" custLinFactY="44207" custLinFactNeighborX="98527" custLinFactNeighborY="100000">
        <dgm:presLayoutVars>
          <dgm:chPref val="3"/>
        </dgm:presLayoutVars>
      </dgm:prSet>
      <dgm:spPr/>
    </dgm:pt>
    <dgm:pt modelId="{BB53F559-BC86-43F3-B640-109C259A247E}" type="pres">
      <dgm:prSet presAssocID="{081E2B33-6A20-4F94-95A3-3B8B7BDF887E}" presName="hierChild5" presStyleCnt="0"/>
      <dgm:spPr/>
    </dgm:pt>
    <dgm:pt modelId="{7474BDA6-DF8B-454A-87A7-355C585818FA}" type="pres">
      <dgm:prSet presAssocID="{4B9ED49D-1B6F-47C1-88BB-858E6F4FB13D}" presName="Name23" presStyleLbl="parChTrans1D4" presStyleIdx="3" presStyleCnt="8"/>
      <dgm:spPr/>
    </dgm:pt>
    <dgm:pt modelId="{BCEF9C35-C58C-4576-AE41-1EC970BEAEA3}" type="pres">
      <dgm:prSet presAssocID="{C768C153-30C4-4A74-849C-2B1D12F02E33}" presName="hierRoot4" presStyleCnt="0"/>
      <dgm:spPr/>
    </dgm:pt>
    <dgm:pt modelId="{6257549A-A419-4641-A86B-831CB1C9ED76}" type="pres">
      <dgm:prSet presAssocID="{C768C153-30C4-4A74-849C-2B1D12F02E33}" presName="composite4" presStyleCnt="0"/>
      <dgm:spPr/>
    </dgm:pt>
    <dgm:pt modelId="{F2919D98-E6FA-4EB6-A546-48C01A244208}" type="pres">
      <dgm:prSet presAssocID="{C768C153-30C4-4A74-849C-2B1D12F02E33}" presName="background4" presStyleLbl="node4" presStyleIdx="3" presStyleCnt="8"/>
      <dgm:spPr>
        <a:solidFill>
          <a:srgbClr val="50B4C8"/>
        </a:solidFill>
      </dgm:spPr>
    </dgm:pt>
    <dgm:pt modelId="{88CB0700-6877-4F50-AC40-0F79AB1F4466}" type="pres">
      <dgm:prSet presAssocID="{C768C153-30C4-4A74-849C-2B1D12F02E33}" presName="text4" presStyleLbl="fgAcc4" presStyleIdx="3" presStyleCnt="8" custLinFactNeighborX="1771" custLinFactNeighborY="-1230">
        <dgm:presLayoutVars>
          <dgm:chPref val="3"/>
        </dgm:presLayoutVars>
      </dgm:prSet>
      <dgm:spPr/>
    </dgm:pt>
    <dgm:pt modelId="{FC1A6E99-605A-4136-B8EB-5C649B1715B7}" type="pres">
      <dgm:prSet presAssocID="{C768C153-30C4-4A74-849C-2B1D12F02E33}" presName="hierChild5" presStyleCnt="0"/>
      <dgm:spPr/>
    </dgm:pt>
    <dgm:pt modelId="{7DFE593E-AB51-489A-90AC-A2BD838701B0}" type="pres">
      <dgm:prSet presAssocID="{7ADE72A7-5429-43F9-B8A8-7F0A3BC766D2}" presName="Name23" presStyleLbl="parChTrans1D4" presStyleIdx="4" presStyleCnt="8"/>
      <dgm:spPr/>
    </dgm:pt>
    <dgm:pt modelId="{57D7D804-F3B5-4192-975A-FFEFD11201AC}" type="pres">
      <dgm:prSet presAssocID="{8A771A5E-DB46-4EA7-B51B-499AA5957BAB}" presName="hierRoot4" presStyleCnt="0"/>
      <dgm:spPr/>
    </dgm:pt>
    <dgm:pt modelId="{4E25170B-1339-406C-A6D7-F65058F85CC5}" type="pres">
      <dgm:prSet presAssocID="{8A771A5E-DB46-4EA7-B51B-499AA5957BAB}" presName="composite4" presStyleCnt="0"/>
      <dgm:spPr/>
    </dgm:pt>
    <dgm:pt modelId="{D23F241B-B5B7-4CE3-8E0B-5057A2AC1DB5}" type="pres">
      <dgm:prSet presAssocID="{8A771A5E-DB46-4EA7-B51B-499AA5957BAB}" presName="background4" presStyleLbl="node4" presStyleIdx="4" presStyleCnt="8"/>
      <dgm:spPr>
        <a:solidFill>
          <a:srgbClr val="50B4C8"/>
        </a:solidFill>
      </dgm:spPr>
    </dgm:pt>
    <dgm:pt modelId="{DE1CE4C2-A30C-4F35-9F1B-AEABD6A346C6}" type="pres">
      <dgm:prSet presAssocID="{8A771A5E-DB46-4EA7-B51B-499AA5957BAB}" presName="text4" presStyleLbl="fgAcc4" presStyleIdx="4" presStyleCnt="8" custLinFactNeighborX="1771" custLinFactNeighborY="-1230">
        <dgm:presLayoutVars>
          <dgm:chPref val="3"/>
        </dgm:presLayoutVars>
      </dgm:prSet>
      <dgm:spPr/>
    </dgm:pt>
    <dgm:pt modelId="{2959FF6E-2951-4A6D-81B4-758E8C33EC96}" type="pres">
      <dgm:prSet presAssocID="{8A771A5E-DB46-4EA7-B51B-499AA5957BAB}" presName="hierChild5" presStyleCnt="0"/>
      <dgm:spPr/>
    </dgm:pt>
    <dgm:pt modelId="{B6A81D9B-56AE-40DB-894F-BB3EE76672F2}" type="pres">
      <dgm:prSet presAssocID="{23EB1508-65F3-4A22-9870-9DF1A3B93B81}" presName="Name23" presStyleLbl="parChTrans1D4" presStyleIdx="5" presStyleCnt="8"/>
      <dgm:spPr/>
    </dgm:pt>
    <dgm:pt modelId="{6466D8FD-F613-4A8A-BB50-7FE929FBE914}" type="pres">
      <dgm:prSet presAssocID="{A6E5693D-EA84-4077-8445-5664886C43C5}" presName="hierRoot4" presStyleCnt="0"/>
      <dgm:spPr/>
    </dgm:pt>
    <dgm:pt modelId="{058A9E83-B86B-4E3F-BFCC-84A1DB4FAA05}" type="pres">
      <dgm:prSet presAssocID="{A6E5693D-EA84-4077-8445-5664886C43C5}" presName="composite4" presStyleCnt="0"/>
      <dgm:spPr/>
    </dgm:pt>
    <dgm:pt modelId="{6E6A2D7C-C194-47BB-8FD9-10FC4E62E555}" type="pres">
      <dgm:prSet presAssocID="{A6E5693D-EA84-4077-8445-5664886C43C5}" presName="background4" presStyleLbl="node4" presStyleIdx="5" presStyleCnt="8"/>
      <dgm:spPr>
        <a:solidFill>
          <a:srgbClr val="50B4C8"/>
        </a:solidFill>
      </dgm:spPr>
    </dgm:pt>
    <dgm:pt modelId="{AF4904E6-33C1-4F03-B0FE-D7F6B04E2AE2}" type="pres">
      <dgm:prSet presAssocID="{A6E5693D-EA84-4077-8445-5664886C43C5}" presName="text4" presStyleLbl="fgAcc4" presStyleIdx="5" presStyleCnt="8" custLinFactX="14407" custLinFactNeighborX="100000" custLinFactNeighborY="798">
        <dgm:presLayoutVars>
          <dgm:chPref val="3"/>
        </dgm:presLayoutVars>
      </dgm:prSet>
      <dgm:spPr/>
    </dgm:pt>
    <dgm:pt modelId="{0C7E9C36-790C-49E7-863B-426AB262934E}" type="pres">
      <dgm:prSet presAssocID="{A6E5693D-EA84-4077-8445-5664886C43C5}" presName="hierChild5" presStyleCnt="0"/>
      <dgm:spPr/>
    </dgm:pt>
    <dgm:pt modelId="{A2278D69-0D62-45D5-BFA8-C0A707816610}" type="pres">
      <dgm:prSet presAssocID="{C8C28FF7-9BC5-4DC9-8AD2-BEADDB4E8B74}" presName="Name23" presStyleLbl="parChTrans1D4" presStyleIdx="6" presStyleCnt="8"/>
      <dgm:spPr/>
    </dgm:pt>
    <dgm:pt modelId="{0E65F56A-CD71-4C7D-9B27-9D6A66A99A43}" type="pres">
      <dgm:prSet presAssocID="{8662C42F-55F2-469F-843C-919AF1043486}" presName="hierRoot4" presStyleCnt="0"/>
      <dgm:spPr/>
    </dgm:pt>
    <dgm:pt modelId="{4337F31F-C7F6-4870-8B46-89A735EF51F2}" type="pres">
      <dgm:prSet presAssocID="{8662C42F-55F2-469F-843C-919AF1043486}" presName="composite4" presStyleCnt="0"/>
      <dgm:spPr/>
    </dgm:pt>
    <dgm:pt modelId="{49C9F7D0-9661-4246-BC43-597A0977F636}" type="pres">
      <dgm:prSet presAssocID="{8662C42F-55F2-469F-843C-919AF1043486}" presName="background4" presStyleLbl="node4" presStyleIdx="6" presStyleCnt="8"/>
      <dgm:spPr>
        <a:solidFill>
          <a:srgbClr val="50B4C8"/>
        </a:solidFill>
      </dgm:spPr>
    </dgm:pt>
    <dgm:pt modelId="{103AAA3E-2CF5-47CF-9000-2F6E473FE798}" type="pres">
      <dgm:prSet presAssocID="{8662C42F-55F2-469F-843C-919AF1043486}" presName="text4" presStyleLbl="fgAcc4" presStyleIdx="6" presStyleCnt="8" custLinFactX="-87574" custLinFactNeighborX="-100000">
        <dgm:presLayoutVars>
          <dgm:chPref val="3"/>
        </dgm:presLayoutVars>
      </dgm:prSet>
      <dgm:spPr/>
    </dgm:pt>
    <dgm:pt modelId="{A7375C61-A593-4E10-B322-791AB2732111}" type="pres">
      <dgm:prSet presAssocID="{8662C42F-55F2-469F-843C-919AF1043486}" presName="hierChild5" presStyleCnt="0"/>
      <dgm:spPr/>
    </dgm:pt>
    <dgm:pt modelId="{8439FC8E-0949-4C0E-B7ED-ABFBEA51BB03}" type="pres">
      <dgm:prSet presAssocID="{2D4429F9-3380-4FAD-87F4-A319D1B7620F}" presName="Name23" presStyleLbl="parChTrans1D4" presStyleIdx="7" presStyleCnt="8"/>
      <dgm:spPr/>
    </dgm:pt>
    <dgm:pt modelId="{C3FED394-7B40-4916-B878-DF3838E36198}" type="pres">
      <dgm:prSet presAssocID="{75955263-3AC2-45F9-92F0-DA93BF411792}" presName="hierRoot4" presStyleCnt="0"/>
      <dgm:spPr/>
    </dgm:pt>
    <dgm:pt modelId="{3AC80B6A-CE9B-4BE3-8053-A555BC2D0C0D}" type="pres">
      <dgm:prSet presAssocID="{75955263-3AC2-45F9-92F0-DA93BF411792}" presName="composite4" presStyleCnt="0"/>
      <dgm:spPr/>
    </dgm:pt>
    <dgm:pt modelId="{436CFAD0-91E2-4C5F-839B-8B96E5CDE22E}" type="pres">
      <dgm:prSet presAssocID="{75955263-3AC2-45F9-92F0-DA93BF411792}" presName="background4" presStyleLbl="node4" presStyleIdx="7" presStyleCnt="8"/>
      <dgm:spPr>
        <a:solidFill>
          <a:srgbClr val="7030A0"/>
        </a:solidFill>
      </dgm:spPr>
    </dgm:pt>
    <dgm:pt modelId="{2ED20215-16FA-4DEC-99D5-B5CF3936B550}" type="pres">
      <dgm:prSet presAssocID="{75955263-3AC2-45F9-92F0-DA93BF411792}" presName="text4" presStyleLbl="fgAcc4" presStyleIdx="7" presStyleCnt="8" custScaleX="337419" custLinFactNeighborX="-95995" custLinFactNeighborY="88">
        <dgm:presLayoutVars>
          <dgm:chPref val="3"/>
        </dgm:presLayoutVars>
      </dgm:prSet>
      <dgm:spPr/>
    </dgm:pt>
    <dgm:pt modelId="{1FD4A55F-2293-44E4-9AFC-DF309439572B}" type="pres">
      <dgm:prSet presAssocID="{75955263-3AC2-45F9-92F0-DA93BF411792}" presName="hierChild5" presStyleCnt="0"/>
      <dgm:spPr/>
    </dgm:pt>
  </dgm:ptLst>
  <dgm:cxnLst>
    <dgm:cxn modelId="{4DA00408-46A7-480D-88B1-20184393A738}" type="presOf" srcId="{EC034716-39B8-4655-8D46-07EEA010709A}" destId="{A3AE1117-C9C4-44C3-B862-19039273C96D}" srcOrd="0" destOrd="0" presId="urn:microsoft.com/office/officeart/2005/8/layout/hierarchy1"/>
    <dgm:cxn modelId="{274D5609-92E8-4A29-BC01-5D28106EC8FB}" type="presOf" srcId="{8662C42F-55F2-469F-843C-919AF1043486}" destId="{103AAA3E-2CF5-47CF-9000-2F6E473FE798}" srcOrd="0" destOrd="0" presId="urn:microsoft.com/office/officeart/2005/8/layout/hierarchy1"/>
    <dgm:cxn modelId="{3111D909-6B86-4BFC-9E09-70DC6BAD1BD2}" type="presOf" srcId="{052D6683-6511-4203-85B2-C145720431A6}" destId="{03B89A45-E9BB-4015-8B77-6057BC77A30A}" srcOrd="0" destOrd="0" presId="urn:microsoft.com/office/officeart/2005/8/layout/hierarchy1"/>
    <dgm:cxn modelId="{D38DA30D-BE9A-459E-8B3A-0AF47E076E95}" srcId="{8A771A5E-DB46-4EA7-B51B-499AA5957BAB}" destId="{8662C42F-55F2-469F-843C-919AF1043486}" srcOrd="1" destOrd="0" parTransId="{C8C28FF7-9BC5-4DC9-8AD2-BEADDB4E8B74}" sibTransId="{EEEC85B8-96BC-4F35-A9E0-82992C73DE5D}"/>
    <dgm:cxn modelId="{FD95CA11-2F5C-4255-A25E-25D1EEEA70F2}" srcId="{052D6683-6511-4203-85B2-C145720431A6}" destId="{B332B156-381B-4A8B-A681-96A7A7E7A518}" srcOrd="1" destOrd="0" parTransId="{EC034716-39B8-4655-8D46-07EEA010709A}" sibTransId="{88C4FB30-EA93-4F68-8824-E9C568A29EC7}"/>
    <dgm:cxn modelId="{BB80281A-B1E8-4423-9F17-12E11A4EF2C3}" type="presOf" srcId="{73DF0B83-C83C-4E7F-B292-ECA3E4C1684A}" destId="{7A533FBB-97DD-4BF6-B186-A29B54602C14}" srcOrd="0" destOrd="0" presId="urn:microsoft.com/office/officeart/2005/8/layout/hierarchy1"/>
    <dgm:cxn modelId="{A9BEDA23-3C8F-4B86-982A-E3BB88078CD7}" type="presOf" srcId="{CD8B62A9-B143-469C-8327-5C2EDF9DBB09}" destId="{5E91F064-12C4-4682-B898-8C321D6DCF1E}" srcOrd="0" destOrd="0" presId="urn:microsoft.com/office/officeart/2005/8/layout/hierarchy1"/>
    <dgm:cxn modelId="{A96AD725-2209-4396-A728-0E2B7CE829A3}" srcId="{B332B156-381B-4A8B-A681-96A7A7E7A518}" destId="{8A44178B-F381-4FC8-BD68-6403B465A3A2}" srcOrd="0" destOrd="0" parTransId="{AE3AE2F9-D51D-4A03-B44A-CDF95C23E520}" sibTransId="{6C968DA8-4209-4E8C-A6B5-CFB0EF15F0DE}"/>
    <dgm:cxn modelId="{F6C4E525-5D08-4605-8DFB-B093E5F93DC8}" type="presOf" srcId="{3DC5D7F0-09EB-4BFC-86C6-40CFA52058EA}" destId="{AA18A00D-39E9-4613-856E-01655478FB14}" srcOrd="0" destOrd="0" presId="urn:microsoft.com/office/officeart/2005/8/layout/hierarchy1"/>
    <dgm:cxn modelId="{CB43222D-CE5B-4FC4-9D0B-7AB65FBB8739}" type="presOf" srcId="{A6E5693D-EA84-4077-8445-5664886C43C5}" destId="{AF4904E6-33C1-4F03-B0FE-D7F6B04E2AE2}" srcOrd="0" destOrd="0" presId="urn:microsoft.com/office/officeart/2005/8/layout/hierarchy1"/>
    <dgm:cxn modelId="{83583A30-A512-4EDA-A09C-400C10FA7EFA}" srcId="{8A44178B-F381-4FC8-BD68-6403B465A3A2}" destId="{C768C153-30C4-4A74-849C-2B1D12F02E33}" srcOrd="1" destOrd="0" parTransId="{4B9ED49D-1B6F-47C1-88BB-858E6F4FB13D}" sibTransId="{D1A77EE3-7B54-4295-AA0F-DC8DBEE243A1}"/>
    <dgm:cxn modelId="{7E63BD33-2925-4585-BFB2-8B887ECC584F}" type="presOf" srcId="{8A771A5E-DB46-4EA7-B51B-499AA5957BAB}" destId="{DE1CE4C2-A30C-4F35-9F1B-AEABD6A346C6}" srcOrd="0" destOrd="0" presId="urn:microsoft.com/office/officeart/2005/8/layout/hierarchy1"/>
    <dgm:cxn modelId="{E3701B37-3B88-4BDF-A27A-5F3C7D4091B2}" type="presOf" srcId="{8A44178B-F381-4FC8-BD68-6403B465A3A2}" destId="{A309A758-9665-4C2E-B3C0-E4863083FC35}" srcOrd="0" destOrd="0" presId="urn:microsoft.com/office/officeart/2005/8/layout/hierarchy1"/>
    <dgm:cxn modelId="{1056CA3A-78BC-4CEC-8402-F5CA157D9B99}" srcId="{C768C153-30C4-4A74-849C-2B1D12F02E33}" destId="{8A771A5E-DB46-4EA7-B51B-499AA5957BAB}" srcOrd="0" destOrd="0" parTransId="{7ADE72A7-5429-43F9-B8A8-7F0A3BC766D2}" sibTransId="{DFB639C1-9466-46FE-A21F-D9ECE7322170}"/>
    <dgm:cxn modelId="{042BDF3C-4140-4028-A398-DA4FE9D636B7}" srcId="{8A44178B-F381-4FC8-BD68-6403B465A3A2}" destId="{6448A3BA-B127-4195-A40C-42DDD75D9C13}" srcOrd="0" destOrd="0" parTransId="{A7D83333-80B9-4335-9FF0-9A0628CEE652}" sibTransId="{0AD1F7EC-14A8-4CE3-9874-30A660DAF69B}"/>
    <dgm:cxn modelId="{5B869366-FF37-419D-AD3E-78AC8FEE478C}" type="presOf" srcId="{E49BE728-F93F-4581-A4EE-A087F2A064AB}" destId="{4D6E40D7-565C-4181-8969-1299E70CD03E}" srcOrd="0" destOrd="0" presId="urn:microsoft.com/office/officeart/2005/8/layout/hierarchy1"/>
    <dgm:cxn modelId="{578B6E67-9836-4F02-8F67-00C65C26D598}" type="presOf" srcId="{C8C28FF7-9BC5-4DC9-8AD2-BEADDB4E8B74}" destId="{A2278D69-0D62-45D5-BFA8-C0A707816610}" srcOrd="0" destOrd="0" presId="urn:microsoft.com/office/officeart/2005/8/layout/hierarchy1"/>
    <dgm:cxn modelId="{C4C5B369-17C7-4DE8-922E-56D5792A1494}" type="presOf" srcId="{A7D83333-80B9-4335-9FF0-9A0628CEE652}" destId="{AEF39AD5-8291-4C58-8EB1-F5AC36619953}" srcOrd="0" destOrd="0" presId="urn:microsoft.com/office/officeart/2005/8/layout/hierarchy1"/>
    <dgm:cxn modelId="{A28CE44D-0A61-46B9-9517-CC2864F7AFB1}" srcId="{8A771A5E-DB46-4EA7-B51B-499AA5957BAB}" destId="{A6E5693D-EA84-4077-8445-5664886C43C5}" srcOrd="0" destOrd="0" parTransId="{23EB1508-65F3-4A22-9870-9DF1A3B93B81}" sibTransId="{17CE7BDA-FD67-4396-8F6C-7D5EB94D1B1E}"/>
    <dgm:cxn modelId="{A96C2B6E-8A06-4AD8-A67C-739D004118B0}" type="presOf" srcId="{4B9ED49D-1B6F-47C1-88BB-858E6F4FB13D}" destId="{7474BDA6-DF8B-454A-87A7-355C585818FA}" srcOrd="0" destOrd="0" presId="urn:microsoft.com/office/officeart/2005/8/layout/hierarchy1"/>
    <dgm:cxn modelId="{EC88F26E-2419-4C2E-9586-F54814CE586D}" srcId="{8662C42F-55F2-469F-843C-919AF1043486}" destId="{75955263-3AC2-45F9-92F0-DA93BF411792}" srcOrd="0" destOrd="0" parTransId="{2D4429F9-3380-4FAD-87F4-A319D1B7620F}" sibTransId="{9F925E7E-5992-4FD0-AC1E-B11D7D860504}"/>
    <dgm:cxn modelId="{38467C72-B7F4-4297-AACF-4F89DE14C1C7}" type="presOf" srcId="{B332B156-381B-4A8B-A681-96A7A7E7A518}" destId="{C692597D-5CD2-48C2-861A-CA3F5F11BE4B}" srcOrd="0" destOrd="0" presId="urn:microsoft.com/office/officeart/2005/8/layout/hierarchy1"/>
    <dgm:cxn modelId="{BB069D57-9665-4776-8A9E-8821A66FF53B}" type="presOf" srcId="{5D29258B-C6F5-4E2F-B48F-E61094DDBC3A}" destId="{40C4CC45-D9B2-43F3-829D-5E95E52077A6}" srcOrd="0" destOrd="0" presId="urn:microsoft.com/office/officeart/2005/8/layout/hierarchy1"/>
    <dgm:cxn modelId="{7B97358C-BD03-4BDF-928F-C6BC00FE6E8C}" type="presOf" srcId="{0C44779E-F0B8-4503-A1FF-3187F574526A}" destId="{583BA67F-6052-4702-A016-F2E8344A16AA}" srcOrd="0" destOrd="0" presId="urn:microsoft.com/office/officeart/2005/8/layout/hierarchy1"/>
    <dgm:cxn modelId="{C940549C-6289-45AA-860C-35A27B82C248}" type="presOf" srcId="{C768C153-30C4-4A74-849C-2B1D12F02E33}" destId="{88CB0700-6877-4F50-AC40-0F79AB1F4466}" srcOrd="0" destOrd="0" presId="urn:microsoft.com/office/officeart/2005/8/layout/hierarchy1"/>
    <dgm:cxn modelId="{B95265B2-564B-4081-82F0-2CB298C0D4D7}" type="presOf" srcId="{75955263-3AC2-45F9-92F0-DA93BF411792}" destId="{2ED20215-16FA-4DEC-99D5-B5CF3936B550}" srcOrd="0" destOrd="0" presId="urn:microsoft.com/office/officeart/2005/8/layout/hierarchy1"/>
    <dgm:cxn modelId="{546B1CBC-2995-4136-B03F-6F2247A45EBD}" type="presOf" srcId="{081E2B33-6A20-4F94-95A3-3B8B7BDF887E}" destId="{6D4400AA-A706-42EC-B4F7-F45C76AFA5EE}" srcOrd="0" destOrd="0" presId="urn:microsoft.com/office/officeart/2005/8/layout/hierarchy1"/>
    <dgm:cxn modelId="{EA712EBF-C220-43FE-B896-61752E6933C0}" type="presOf" srcId="{4E6D656F-26F4-40D6-86A0-7E5E74A4C1FB}" destId="{A64D56F2-4513-4725-8691-2557180BE274}" srcOrd="0" destOrd="0" presId="urn:microsoft.com/office/officeart/2005/8/layout/hierarchy1"/>
    <dgm:cxn modelId="{7BD1CAC0-0562-4E71-95F4-6D8CA8ADD089}" type="presOf" srcId="{AE3AE2F9-D51D-4A03-B44A-CDF95C23E520}" destId="{19E4FE42-F711-4E7D-8C25-554341CFC0CA}" srcOrd="0" destOrd="0" presId="urn:microsoft.com/office/officeart/2005/8/layout/hierarchy1"/>
    <dgm:cxn modelId="{E605AAC2-3DF0-415F-98BB-DE513211A1AD}" type="presOf" srcId="{2D4429F9-3380-4FAD-87F4-A319D1B7620F}" destId="{8439FC8E-0949-4C0E-B7ED-ABFBEA51BB03}" srcOrd="0" destOrd="0" presId="urn:microsoft.com/office/officeart/2005/8/layout/hierarchy1"/>
    <dgm:cxn modelId="{1D9455C8-2911-4627-92C9-5B82A2917850}" srcId="{052D6683-6511-4203-85B2-C145720431A6}" destId="{4E6D656F-26F4-40D6-86A0-7E5E74A4C1FB}" srcOrd="0" destOrd="0" parTransId="{73DF0B83-C83C-4E7F-B292-ECA3E4C1684A}" sibTransId="{AD83B19F-F49C-4C8B-A7FE-62D1C2A20418}"/>
    <dgm:cxn modelId="{D32AECCC-B640-4A94-B256-C3BC37D5F39A}" type="presOf" srcId="{23EB1508-65F3-4A22-9870-9DF1A3B93B81}" destId="{B6A81D9B-56AE-40DB-894F-BB3EE76672F2}" srcOrd="0" destOrd="0" presId="urn:microsoft.com/office/officeart/2005/8/layout/hierarchy1"/>
    <dgm:cxn modelId="{10CE81D0-DB82-4BAA-A106-B99DD2F1CA2A}" type="presOf" srcId="{6448A3BA-B127-4195-A40C-42DDD75D9C13}" destId="{9FBA76D1-C724-45C0-86EA-418FB927642E}" srcOrd="0" destOrd="0" presId="urn:microsoft.com/office/officeart/2005/8/layout/hierarchy1"/>
    <dgm:cxn modelId="{ECAEADD7-175C-4A98-940A-F360EF6F0F0A}" srcId="{4E6D656F-26F4-40D6-86A0-7E5E74A4C1FB}" destId="{E49BE728-F93F-4581-A4EE-A087F2A064AB}" srcOrd="0" destOrd="0" parTransId="{0C44779E-F0B8-4503-A1FF-3187F574526A}" sibTransId="{364881BB-C58E-41A0-869A-10A635FB722E}"/>
    <dgm:cxn modelId="{EA9D36DD-92D6-4E96-8D5D-1A723CECB852}" type="presOf" srcId="{9697A6B4-EF20-475A-8744-7203EB92C297}" destId="{4889CE95-501D-456D-A233-D900C86C36FF}" srcOrd="0" destOrd="0" presId="urn:microsoft.com/office/officeart/2005/8/layout/hierarchy1"/>
    <dgm:cxn modelId="{A28F82DE-2DBA-45EB-8F28-AAA88C6CCBED}" type="presOf" srcId="{7ADE72A7-5429-43F9-B8A8-7F0A3BC766D2}" destId="{7DFE593E-AB51-489A-90AC-A2BD838701B0}" srcOrd="0" destOrd="0" presId="urn:microsoft.com/office/officeart/2005/8/layout/hierarchy1"/>
    <dgm:cxn modelId="{249EDFE3-27CF-4684-8F78-2F57F9BC9F8D}" srcId="{6448A3BA-B127-4195-A40C-42DDD75D9C13}" destId="{9697A6B4-EF20-475A-8744-7203EB92C297}" srcOrd="0" destOrd="0" parTransId="{5D29258B-C6F5-4E2F-B48F-E61094DDBC3A}" sibTransId="{DC758295-8092-4783-AD64-239A206BCE4A}"/>
    <dgm:cxn modelId="{CC9C30F7-48D9-4BC0-85E9-203D4A5C81DC}" srcId="{9697A6B4-EF20-475A-8744-7203EB92C297}" destId="{081E2B33-6A20-4F94-95A3-3B8B7BDF887E}" srcOrd="0" destOrd="0" parTransId="{CD8B62A9-B143-469C-8327-5C2EDF9DBB09}" sibTransId="{EC5C485E-436E-4431-BFE1-A5645F3556F2}"/>
    <dgm:cxn modelId="{72814DF7-FBF2-44ED-AA03-00C8C65C415A}" srcId="{3DC5D7F0-09EB-4BFC-86C6-40CFA52058EA}" destId="{052D6683-6511-4203-85B2-C145720431A6}" srcOrd="0" destOrd="0" parTransId="{FD557DFC-083A-4627-927C-BCACFD543B51}" sibTransId="{21B8AFDE-02FD-4100-9748-B920E15C0173}"/>
    <dgm:cxn modelId="{A57D6741-6B2D-4953-8E63-F369C6DCFCEF}" type="presParOf" srcId="{AA18A00D-39E9-4613-856E-01655478FB14}" destId="{B9ABB132-29C7-4187-8257-160C08A2AB86}" srcOrd="0" destOrd="0" presId="urn:microsoft.com/office/officeart/2005/8/layout/hierarchy1"/>
    <dgm:cxn modelId="{C69AC6DF-5FF2-4B0D-BD86-F87AD7950AFF}" type="presParOf" srcId="{B9ABB132-29C7-4187-8257-160C08A2AB86}" destId="{731B2DF4-4342-4145-8386-97428613E114}" srcOrd="0" destOrd="0" presId="urn:microsoft.com/office/officeart/2005/8/layout/hierarchy1"/>
    <dgm:cxn modelId="{1E166BD9-F51F-420C-AF84-74E13F290D4D}" type="presParOf" srcId="{731B2DF4-4342-4145-8386-97428613E114}" destId="{5042B483-D055-462F-A4D7-21CFEE6BA828}" srcOrd="0" destOrd="0" presId="urn:microsoft.com/office/officeart/2005/8/layout/hierarchy1"/>
    <dgm:cxn modelId="{34F576BE-0796-470E-B3EF-8138754FDAE6}" type="presParOf" srcId="{731B2DF4-4342-4145-8386-97428613E114}" destId="{03B89A45-E9BB-4015-8B77-6057BC77A30A}" srcOrd="1" destOrd="0" presId="urn:microsoft.com/office/officeart/2005/8/layout/hierarchy1"/>
    <dgm:cxn modelId="{D02310C3-4205-4F10-9B98-46AF9AAD0847}" type="presParOf" srcId="{B9ABB132-29C7-4187-8257-160C08A2AB86}" destId="{5801EC4E-2FE2-427A-B210-A6F6F15D111B}" srcOrd="1" destOrd="0" presId="urn:microsoft.com/office/officeart/2005/8/layout/hierarchy1"/>
    <dgm:cxn modelId="{FB78EEAD-2C22-4FCB-B929-434CF1771407}" type="presParOf" srcId="{5801EC4E-2FE2-427A-B210-A6F6F15D111B}" destId="{7A533FBB-97DD-4BF6-B186-A29B54602C14}" srcOrd="0" destOrd="0" presId="urn:microsoft.com/office/officeart/2005/8/layout/hierarchy1"/>
    <dgm:cxn modelId="{686F52FC-F75F-45CE-9A61-AB0D5F810EAA}" type="presParOf" srcId="{5801EC4E-2FE2-427A-B210-A6F6F15D111B}" destId="{C7C82318-1044-441A-8EEC-8065F20C4E2D}" srcOrd="1" destOrd="0" presId="urn:microsoft.com/office/officeart/2005/8/layout/hierarchy1"/>
    <dgm:cxn modelId="{AF5AD6C4-D37B-4535-951E-3D3C09D0F763}" type="presParOf" srcId="{C7C82318-1044-441A-8EEC-8065F20C4E2D}" destId="{EB03AF24-01C2-484A-9DDB-74B75EFF4FE8}" srcOrd="0" destOrd="0" presId="urn:microsoft.com/office/officeart/2005/8/layout/hierarchy1"/>
    <dgm:cxn modelId="{0CE1CCF0-AD88-4AC8-B948-DEC20A50DBD4}" type="presParOf" srcId="{EB03AF24-01C2-484A-9DDB-74B75EFF4FE8}" destId="{FD0484C0-4442-413E-9179-46A70EB2F98A}" srcOrd="0" destOrd="0" presId="urn:microsoft.com/office/officeart/2005/8/layout/hierarchy1"/>
    <dgm:cxn modelId="{ADC8BE9E-2E55-4198-82D9-C500681DC745}" type="presParOf" srcId="{EB03AF24-01C2-484A-9DDB-74B75EFF4FE8}" destId="{A64D56F2-4513-4725-8691-2557180BE274}" srcOrd="1" destOrd="0" presId="urn:microsoft.com/office/officeart/2005/8/layout/hierarchy1"/>
    <dgm:cxn modelId="{C35CE024-B090-4660-8E7A-9DF1A0A8FA6A}" type="presParOf" srcId="{C7C82318-1044-441A-8EEC-8065F20C4E2D}" destId="{5B6BCDE0-DF0B-4A6A-9968-58BE0C50237D}" srcOrd="1" destOrd="0" presId="urn:microsoft.com/office/officeart/2005/8/layout/hierarchy1"/>
    <dgm:cxn modelId="{156B4710-69A2-42C5-B18D-6EC01DF5464F}" type="presParOf" srcId="{5B6BCDE0-DF0B-4A6A-9968-58BE0C50237D}" destId="{583BA67F-6052-4702-A016-F2E8344A16AA}" srcOrd="0" destOrd="0" presId="urn:microsoft.com/office/officeart/2005/8/layout/hierarchy1"/>
    <dgm:cxn modelId="{381D0905-D2CC-42BE-B7DA-CABEFDA314E3}" type="presParOf" srcId="{5B6BCDE0-DF0B-4A6A-9968-58BE0C50237D}" destId="{BB29B203-F443-45FA-81DE-FC72DEF22C75}" srcOrd="1" destOrd="0" presId="urn:microsoft.com/office/officeart/2005/8/layout/hierarchy1"/>
    <dgm:cxn modelId="{068D1857-1F8B-444D-A164-3ADA71AB4142}" type="presParOf" srcId="{BB29B203-F443-45FA-81DE-FC72DEF22C75}" destId="{06C88F3E-8621-4F0A-BFB2-7F259F2FF69B}" srcOrd="0" destOrd="0" presId="urn:microsoft.com/office/officeart/2005/8/layout/hierarchy1"/>
    <dgm:cxn modelId="{2C4953AC-D155-47F2-A4FF-7617B4FD7149}" type="presParOf" srcId="{06C88F3E-8621-4F0A-BFB2-7F259F2FF69B}" destId="{4DD2892A-8AC4-4BF6-A14E-2BDFD7F08F81}" srcOrd="0" destOrd="0" presId="urn:microsoft.com/office/officeart/2005/8/layout/hierarchy1"/>
    <dgm:cxn modelId="{58F1A39C-D7B5-4207-B210-CB534E9733B3}" type="presParOf" srcId="{06C88F3E-8621-4F0A-BFB2-7F259F2FF69B}" destId="{4D6E40D7-565C-4181-8969-1299E70CD03E}" srcOrd="1" destOrd="0" presId="urn:microsoft.com/office/officeart/2005/8/layout/hierarchy1"/>
    <dgm:cxn modelId="{57D3FBE0-5BA2-4938-AD8B-1FAD8B9715C6}" type="presParOf" srcId="{BB29B203-F443-45FA-81DE-FC72DEF22C75}" destId="{EA1F685F-FD8E-43FA-845D-3B8D040CD4C3}" srcOrd="1" destOrd="0" presId="urn:microsoft.com/office/officeart/2005/8/layout/hierarchy1"/>
    <dgm:cxn modelId="{9BF282C0-5A60-41A0-9872-1C91963B6485}" type="presParOf" srcId="{5801EC4E-2FE2-427A-B210-A6F6F15D111B}" destId="{A3AE1117-C9C4-44C3-B862-19039273C96D}" srcOrd="2" destOrd="0" presId="urn:microsoft.com/office/officeart/2005/8/layout/hierarchy1"/>
    <dgm:cxn modelId="{01C757A1-6713-4E0F-AE1C-A9DF56B2F2E2}" type="presParOf" srcId="{5801EC4E-2FE2-427A-B210-A6F6F15D111B}" destId="{1C5CAE3F-C546-4C85-841C-8BAFA282091B}" srcOrd="3" destOrd="0" presId="urn:microsoft.com/office/officeart/2005/8/layout/hierarchy1"/>
    <dgm:cxn modelId="{CF911306-8DB8-4D58-9F1B-512FB0D15319}" type="presParOf" srcId="{1C5CAE3F-C546-4C85-841C-8BAFA282091B}" destId="{5EEC35E6-97AB-43CF-84A6-685FB4953594}" srcOrd="0" destOrd="0" presId="urn:microsoft.com/office/officeart/2005/8/layout/hierarchy1"/>
    <dgm:cxn modelId="{8903A49D-256B-4F7A-857D-708195F06E60}" type="presParOf" srcId="{5EEC35E6-97AB-43CF-84A6-685FB4953594}" destId="{D2B07E11-1877-43D6-B9D5-8FC72523C1C0}" srcOrd="0" destOrd="0" presId="urn:microsoft.com/office/officeart/2005/8/layout/hierarchy1"/>
    <dgm:cxn modelId="{2C647A4B-C471-4A8E-ABD4-25BE89FAD950}" type="presParOf" srcId="{5EEC35E6-97AB-43CF-84A6-685FB4953594}" destId="{C692597D-5CD2-48C2-861A-CA3F5F11BE4B}" srcOrd="1" destOrd="0" presId="urn:microsoft.com/office/officeart/2005/8/layout/hierarchy1"/>
    <dgm:cxn modelId="{E75E498E-D1C3-4E19-88E6-7B70994F8F46}" type="presParOf" srcId="{1C5CAE3F-C546-4C85-841C-8BAFA282091B}" destId="{807C5187-C780-47DB-B15A-2A879C760D4C}" srcOrd="1" destOrd="0" presId="urn:microsoft.com/office/officeart/2005/8/layout/hierarchy1"/>
    <dgm:cxn modelId="{2B007409-3C57-4056-8B49-5F5C3AD4C47D}" type="presParOf" srcId="{807C5187-C780-47DB-B15A-2A879C760D4C}" destId="{19E4FE42-F711-4E7D-8C25-554341CFC0CA}" srcOrd="0" destOrd="0" presId="urn:microsoft.com/office/officeart/2005/8/layout/hierarchy1"/>
    <dgm:cxn modelId="{5DD5827B-B9C9-4C77-9F27-189B54452E8E}" type="presParOf" srcId="{807C5187-C780-47DB-B15A-2A879C760D4C}" destId="{530907BF-E4C7-4C66-B60E-9A8923E9DACA}" srcOrd="1" destOrd="0" presId="urn:microsoft.com/office/officeart/2005/8/layout/hierarchy1"/>
    <dgm:cxn modelId="{1B41CE51-FAC9-42EB-B3F8-F39359DCDC7B}" type="presParOf" srcId="{530907BF-E4C7-4C66-B60E-9A8923E9DACA}" destId="{CCA336FE-9F0A-453A-9ED8-6C80E3DC8FFE}" srcOrd="0" destOrd="0" presId="urn:microsoft.com/office/officeart/2005/8/layout/hierarchy1"/>
    <dgm:cxn modelId="{AF967FC6-271F-4391-AA56-F8DC16CA28D7}" type="presParOf" srcId="{CCA336FE-9F0A-453A-9ED8-6C80E3DC8FFE}" destId="{FCF82EFE-9E2F-4429-8BE4-1BD559616801}" srcOrd="0" destOrd="0" presId="urn:microsoft.com/office/officeart/2005/8/layout/hierarchy1"/>
    <dgm:cxn modelId="{69AC2331-AE3F-4A67-9947-9B44FF3EAE3D}" type="presParOf" srcId="{CCA336FE-9F0A-453A-9ED8-6C80E3DC8FFE}" destId="{A309A758-9665-4C2E-B3C0-E4863083FC35}" srcOrd="1" destOrd="0" presId="urn:microsoft.com/office/officeart/2005/8/layout/hierarchy1"/>
    <dgm:cxn modelId="{657355C6-C275-40F7-8EDE-F81CA9EFCD6F}" type="presParOf" srcId="{530907BF-E4C7-4C66-B60E-9A8923E9DACA}" destId="{0717C7F9-E4FC-41F3-BE8B-6126AB406D1D}" srcOrd="1" destOrd="0" presId="urn:microsoft.com/office/officeart/2005/8/layout/hierarchy1"/>
    <dgm:cxn modelId="{3D15AF5A-25A2-46B9-AB3A-E5FB8F59FFBB}" type="presParOf" srcId="{0717C7F9-E4FC-41F3-BE8B-6126AB406D1D}" destId="{AEF39AD5-8291-4C58-8EB1-F5AC36619953}" srcOrd="0" destOrd="0" presId="urn:microsoft.com/office/officeart/2005/8/layout/hierarchy1"/>
    <dgm:cxn modelId="{9B7E6480-B524-45EE-9EB0-7EB90FF2BFC0}" type="presParOf" srcId="{0717C7F9-E4FC-41F3-BE8B-6126AB406D1D}" destId="{B6EC4FFD-98F3-4092-8CBA-A9973EE8A712}" srcOrd="1" destOrd="0" presId="urn:microsoft.com/office/officeart/2005/8/layout/hierarchy1"/>
    <dgm:cxn modelId="{1A79124C-EB49-485D-AF33-9B83C134D289}" type="presParOf" srcId="{B6EC4FFD-98F3-4092-8CBA-A9973EE8A712}" destId="{2CC37444-4842-4598-8168-0CB72D180F86}" srcOrd="0" destOrd="0" presId="urn:microsoft.com/office/officeart/2005/8/layout/hierarchy1"/>
    <dgm:cxn modelId="{555D8470-67A2-4241-B7A1-163647177CB2}" type="presParOf" srcId="{2CC37444-4842-4598-8168-0CB72D180F86}" destId="{333E78D6-FFD8-4676-AA80-1B3152C0D6C7}" srcOrd="0" destOrd="0" presId="urn:microsoft.com/office/officeart/2005/8/layout/hierarchy1"/>
    <dgm:cxn modelId="{F6BAD593-2DE7-402C-BFBB-859AE4F0935B}" type="presParOf" srcId="{2CC37444-4842-4598-8168-0CB72D180F86}" destId="{9FBA76D1-C724-45C0-86EA-418FB927642E}" srcOrd="1" destOrd="0" presId="urn:microsoft.com/office/officeart/2005/8/layout/hierarchy1"/>
    <dgm:cxn modelId="{9235A93C-15F2-44C1-B2E9-25CB53166284}" type="presParOf" srcId="{B6EC4FFD-98F3-4092-8CBA-A9973EE8A712}" destId="{E7D4D560-B485-4CE5-9953-43F6623A955C}" srcOrd="1" destOrd="0" presId="urn:microsoft.com/office/officeart/2005/8/layout/hierarchy1"/>
    <dgm:cxn modelId="{783F033A-559F-40F9-97E6-A8029993444A}" type="presParOf" srcId="{E7D4D560-B485-4CE5-9953-43F6623A955C}" destId="{40C4CC45-D9B2-43F3-829D-5E95E52077A6}" srcOrd="0" destOrd="0" presId="urn:microsoft.com/office/officeart/2005/8/layout/hierarchy1"/>
    <dgm:cxn modelId="{16891AEF-B5CF-45B1-8E19-9AD920E9E302}" type="presParOf" srcId="{E7D4D560-B485-4CE5-9953-43F6623A955C}" destId="{452C6AE9-CF72-495C-BA87-2F510F2B4387}" srcOrd="1" destOrd="0" presId="urn:microsoft.com/office/officeart/2005/8/layout/hierarchy1"/>
    <dgm:cxn modelId="{C9B0E309-1B7D-428D-8366-FF25392960DC}" type="presParOf" srcId="{452C6AE9-CF72-495C-BA87-2F510F2B4387}" destId="{F9F12258-5ED1-4089-8570-CCE16CAD6174}" srcOrd="0" destOrd="0" presId="urn:microsoft.com/office/officeart/2005/8/layout/hierarchy1"/>
    <dgm:cxn modelId="{9F68DA8F-E260-44D7-AA76-55776B51431B}" type="presParOf" srcId="{F9F12258-5ED1-4089-8570-CCE16CAD6174}" destId="{F297F247-0133-4687-B52C-B5C36B5883BE}" srcOrd="0" destOrd="0" presId="urn:microsoft.com/office/officeart/2005/8/layout/hierarchy1"/>
    <dgm:cxn modelId="{CE3EBA93-1C2D-4965-9133-98E5C84C28A0}" type="presParOf" srcId="{F9F12258-5ED1-4089-8570-CCE16CAD6174}" destId="{4889CE95-501D-456D-A233-D900C86C36FF}" srcOrd="1" destOrd="0" presId="urn:microsoft.com/office/officeart/2005/8/layout/hierarchy1"/>
    <dgm:cxn modelId="{E3E5DA48-414C-4AF5-81AB-DF8AAE4EC6EB}" type="presParOf" srcId="{452C6AE9-CF72-495C-BA87-2F510F2B4387}" destId="{B30E69D7-3F0B-41EE-97BE-29FA2C3AE792}" srcOrd="1" destOrd="0" presId="urn:microsoft.com/office/officeart/2005/8/layout/hierarchy1"/>
    <dgm:cxn modelId="{491DB7F7-30DC-4480-A763-8C160A45FD47}" type="presParOf" srcId="{B30E69D7-3F0B-41EE-97BE-29FA2C3AE792}" destId="{5E91F064-12C4-4682-B898-8C321D6DCF1E}" srcOrd="0" destOrd="0" presId="urn:microsoft.com/office/officeart/2005/8/layout/hierarchy1"/>
    <dgm:cxn modelId="{3443BA1B-5C32-4877-AF22-F61553F7A732}" type="presParOf" srcId="{B30E69D7-3F0B-41EE-97BE-29FA2C3AE792}" destId="{94126E3A-FE7A-49E0-9732-672B54CC6DCF}" srcOrd="1" destOrd="0" presId="urn:microsoft.com/office/officeart/2005/8/layout/hierarchy1"/>
    <dgm:cxn modelId="{FC019B6D-7A02-4106-B3C4-DDF4B15AE5B4}" type="presParOf" srcId="{94126E3A-FE7A-49E0-9732-672B54CC6DCF}" destId="{3E2F4C78-D78C-4610-BE9E-8DBE07D2A7A5}" srcOrd="0" destOrd="0" presId="urn:microsoft.com/office/officeart/2005/8/layout/hierarchy1"/>
    <dgm:cxn modelId="{88D2F630-DBC9-48C1-A551-6071A51B0029}" type="presParOf" srcId="{3E2F4C78-D78C-4610-BE9E-8DBE07D2A7A5}" destId="{0FFFB60C-9E7C-478C-945D-3310EC790311}" srcOrd="0" destOrd="0" presId="urn:microsoft.com/office/officeart/2005/8/layout/hierarchy1"/>
    <dgm:cxn modelId="{048B7A6D-7E7D-4E9A-99B3-DE5FAF0F3237}" type="presParOf" srcId="{3E2F4C78-D78C-4610-BE9E-8DBE07D2A7A5}" destId="{6D4400AA-A706-42EC-B4F7-F45C76AFA5EE}" srcOrd="1" destOrd="0" presId="urn:microsoft.com/office/officeart/2005/8/layout/hierarchy1"/>
    <dgm:cxn modelId="{439B19E4-350A-4244-B11F-F06AACF72C88}" type="presParOf" srcId="{94126E3A-FE7A-49E0-9732-672B54CC6DCF}" destId="{BB53F559-BC86-43F3-B640-109C259A247E}" srcOrd="1" destOrd="0" presId="urn:microsoft.com/office/officeart/2005/8/layout/hierarchy1"/>
    <dgm:cxn modelId="{73BD110D-0DB2-44D5-ADB6-6DC3AC53C27B}" type="presParOf" srcId="{0717C7F9-E4FC-41F3-BE8B-6126AB406D1D}" destId="{7474BDA6-DF8B-454A-87A7-355C585818FA}" srcOrd="2" destOrd="0" presId="urn:microsoft.com/office/officeart/2005/8/layout/hierarchy1"/>
    <dgm:cxn modelId="{77A2FCF8-3D28-4764-A399-5A82445B0905}" type="presParOf" srcId="{0717C7F9-E4FC-41F3-BE8B-6126AB406D1D}" destId="{BCEF9C35-C58C-4576-AE41-1EC970BEAEA3}" srcOrd="3" destOrd="0" presId="urn:microsoft.com/office/officeart/2005/8/layout/hierarchy1"/>
    <dgm:cxn modelId="{5535F682-2F2A-4296-9EC0-ACE4B94012A0}" type="presParOf" srcId="{BCEF9C35-C58C-4576-AE41-1EC970BEAEA3}" destId="{6257549A-A419-4641-A86B-831CB1C9ED76}" srcOrd="0" destOrd="0" presId="urn:microsoft.com/office/officeart/2005/8/layout/hierarchy1"/>
    <dgm:cxn modelId="{6CFA3087-C4D1-4361-BD84-0AD9E08F777B}" type="presParOf" srcId="{6257549A-A419-4641-A86B-831CB1C9ED76}" destId="{F2919D98-E6FA-4EB6-A546-48C01A244208}" srcOrd="0" destOrd="0" presId="urn:microsoft.com/office/officeart/2005/8/layout/hierarchy1"/>
    <dgm:cxn modelId="{BAF5427B-A0E4-4ECA-A5C2-57186E7DB614}" type="presParOf" srcId="{6257549A-A419-4641-A86B-831CB1C9ED76}" destId="{88CB0700-6877-4F50-AC40-0F79AB1F4466}" srcOrd="1" destOrd="0" presId="urn:microsoft.com/office/officeart/2005/8/layout/hierarchy1"/>
    <dgm:cxn modelId="{BD06663C-72CC-4780-A705-8A7C9550CF55}" type="presParOf" srcId="{BCEF9C35-C58C-4576-AE41-1EC970BEAEA3}" destId="{FC1A6E99-605A-4136-B8EB-5C649B1715B7}" srcOrd="1" destOrd="0" presId="urn:microsoft.com/office/officeart/2005/8/layout/hierarchy1"/>
    <dgm:cxn modelId="{E6816DF2-C656-4E8D-9168-1AC439AE6796}" type="presParOf" srcId="{FC1A6E99-605A-4136-B8EB-5C649B1715B7}" destId="{7DFE593E-AB51-489A-90AC-A2BD838701B0}" srcOrd="0" destOrd="0" presId="urn:microsoft.com/office/officeart/2005/8/layout/hierarchy1"/>
    <dgm:cxn modelId="{EEADF0E1-9212-4332-BF71-ADA2467ACA3F}" type="presParOf" srcId="{FC1A6E99-605A-4136-B8EB-5C649B1715B7}" destId="{57D7D804-F3B5-4192-975A-FFEFD11201AC}" srcOrd="1" destOrd="0" presId="urn:microsoft.com/office/officeart/2005/8/layout/hierarchy1"/>
    <dgm:cxn modelId="{959473A6-FB6C-4453-B456-5331DEAA59D4}" type="presParOf" srcId="{57D7D804-F3B5-4192-975A-FFEFD11201AC}" destId="{4E25170B-1339-406C-A6D7-F65058F85CC5}" srcOrd="0" destOrd="0" presId="urn:microsoft.com/office/officeart/2005/8/layout/hierarchy1"/>
    <dgm:cxn modelId="{99D4A83E-03B6-42A2-BF9F-BB319299515B}" type="presParOf" srcId="{4E25170B-1339-406C-A6D7-F65058F85CC5}" destId="{D23F241B-B5B7-4CE3-8E0B-5057A2AC1DB5}" srcOrd="0" destOrd="0" presId="urn:microsoft.com/office/officeart/2005/8/layout/hierarchy1"/>
    <dgm:cxn modelId="{660517E7-4F60-4EEE-B986-04AE6C2ECD83}" type="presParOf" srcId="{4E25170B-1339-406C-A6D7-F65058F85CC5}" destId="{DE1CE4C2-A30C-4F35-9F1B-AEABD6A346C6}" srcOrd="1" destOrd="0" presId="urn:microsoft.com/office/officeart/2005/8/layout/hierarchy1"/>
    <dgm:cxn modelId="{7CADEB64-A4A9-408C-BB64-42178259A412}" type="presParOf" srcId="{57D7D804-F3B5-4192-975A-FFEFD11201AC}" destId="{2959FF6E-2951-4A6D-81B4-758E8C33EC96}" srcOrd="1" destOrd="0" presId="urn:microsoft.com/office/officeart/2005/8/layout/hierarchy1"/>
    <dgm:cxn modelId="{8D1B6DC1-12C1-44E1-AF65-2A4AD7269F15}" type="presParOf" srcId="{2959FF6E-2951-4A6D-81B4-758E8C33EC96}" destId="{B6A81D9B-56AE-40DB-894F-BB3EE76672F2}" srcOrd="0" destOrd="0" presId="urn:microsoft.com/office/officeart/2005/8/layout/hierarchy1"/>
    <dgm:cxn modelId="{B92FB652-265A-494A-A1E8-2A5120985CF3}" type="presParOf" srcId="{2959FF6E-2951-4A6D-81B4-758E8C33EC96}" destId="{6466D8FD-F613-4A8A-BB50-7FE929FBE914}" srcOrd="1" destOrd="0" presId="urn:microsoft.com/office/officeart/2005/8/layout/hierarchy1"/>
    <dgm:cxn modelId="{9CEB29AD-F223-4497-A618-5B1E96E50601}" type="presParOf" srcId="{6466D8FD-F613-4A8A-BB50-7FE929FBE914}" destId="{058A9E83-B86B-4E3F-BFCC-84A1DB4FAA05}" srcOrd="0" destOrd="0" presId="urn:microsoft.com/office/officeart/2005/8/layout/hierarchy1"/>
    <dgm:cxn modelId="{C6BC1511-F74B-4659-8CED-D8C5ED8AB606}" type="presParOf" srcId="{058A9E83-B86B-4E3F-BFCC-84A1DB4FAA05}" destId="{6E6A2D7C-C194-47BB-8FD9-10FC4E62E555}" srcOrd="0" destOrd="0" presId="urn:microsoft.com/office/officeart/2005/8/layout/hierarchy1"/>
    <dgm:cxn modelId="{7E1D51DD-515D-4E0C-BA82-F3E0707F7490}" type="presParOf" srcId="{058A9E83-B86B-4E3F-BFCC-84A1DB4FAA05}" destId="{AF4904E6-33C1-4F03-B0FE-D7F6B04E2AE2}" srcOrd="1" destOrd="0" presId="urn:microsoft.com/office/officeart/2005/8/layout/hierarchy1"/>
    <dgm:cxn modelId="{E43F0B51-67B3-4DD3-B2F6-3E740B16FEE4}" type="presParOf" srcId="{6466D8FD-F613-4A8A-BB50-7FE929FBE914}" destId="{0C7E9C36-790C-49E7-863B-426AB262934E}" srcOrd="1" destOrd="0" presId="urn:microsoft.com/office/officeart/2005/8/layout/hierarchy1"/>
    <dgm:cxn modelId="{DB3E0ED3-008F-409C-B82D-AA6767F03A6C}" type="presParOf" srcId="{2959FF6E-2951-4A6D-81B4-758E8C33EC96}" destId="{A2278D69-0D62-45D5-BFA8-C0A707816610}" srcOrd="2" destOrd="0" presId="urn:microsoft.com/office/officeart/2005/8/layout/hierarchy1"/>
    <dgm:cxn modelId="{BF7F31EB-E562-41C8-85E4-D2781B9C6FA8}" type="presParOf" srcId="{2959FF6E-2951-4A6D-81B4-758E8C33EC96}" destId="{0E65F56A-CD71-4C7D-9B27-9D6A66A99A43}" srcOrd="3" destOrd="0" presId="urn:microsoft.com/office/officeart/2005/8/layout/hierarchy1"/>
    <dgm:cxn modelId="{33FB09AB-47AD-4C5D-A859-EA36979EE5E4}" type="presParOf" srcId="{0E65F56A-CD71-4C7D-9B27-9D6A66A99A43}" destId="{4337F31F-C7F6-4870-8B46-89A735EF51F2}" srcOrd="0" destOrd="0" presId="urn:microsoft.com/office/officeart/2005/8/layout/hierarchy1"/>
    <dgm:cxn modelId="{3C61C344-DB73-4A83-A2B6-3AB491A4FE00}" type="presParOf" srcId="{4337F31F-C7F6-4870-8B46-89A735EF51F2}" destId="{49C9F7D0-9661-4246-BC43-597A0977F636}" srcOrd="0" destOrd="0" presId="urn:microsoft.com/office/officeart/2005/8/layout/hierarchy1"/>
    <dgm:cxn modelId="{402A29D1-938C-47A7-8B63-FDF561BDE23A}" type="presParOf" srcId="{4337F31F-C7F6-4870-8B46-89A735EF51F2}" destId="{103AAA3E-2CF5-47CF-9000-2F6E473FE798}" srcOrd="1" destOrd="0" presId="urn:microsoft.com/office/officeart/2005/8/layout/hierarchy1"/>
    <dgm:cxn modelId="{B34EB0B1-D6EC-47C7-B97F-D9D9D8D6B266}" type="presParOf" srcId="{0E65F56A-CD71-4C7D-9B27-9D6A66A99A43}" destId="{A7375C61-A593-4E10-B322-791AB2732111}" srcOrd="1" destOrd="0" presId="urn:microsoft.com/office/officeart/2005/8/layout/hierarchy1"/>
    <dgm:cxn modelId="{204AD91E-DCE2-42AB-88F9-C20710164F73}" type="presParOf" srcId="{A7375C61-A593-4E10-B322-791AB2732111}" destId="{8439FC8E-0949-4C0E-B7ED-ABFBEA51BB03}" srcOrd="0" destOrd="0" presId="urn:microsoft.com/office/officeart/2005/8/layout/hierarchy1"/>
    <dgm:cxn modelId="{737C00D2-6BB1-4230-A936-A6BEA1901047}" type="presParOf" srcId="{A7375C61-A593-4E10-B322-791AB2732111}" destId="{C3FED394-7B40-4916-B878-DF3838E36198}" srcOrd="1" destOrd="0" presId="urn:microsoft.com/office/officeart/2005/8/layout/hierarchy1"/>
    <dgm:cxn modelId="{46ACB8C7-DEE7-486E-A62E-DBE090A3806C}" type="presParOf" srcId="{C3FED394-7B40-4916-B878-DF3838E36198}" destId="{3AC80B6A-CE9B-4BE3-8053-A555BC2D0C0D}" srcOrd="0" destOrd="0" presId="urn:microsoft.com/office/officeart/2005/8/layout/hierarchy1"/>
    <dgm:cxn modelId="{211DB0F8-67BE-489F-BD7F-2CF880BE8499}" type="presParOf" srcId="{3AC80B6A-CE9B-4BE3-8053-A555BC2D0C0D}" destId="{436CFAD0-91E2-4C5F-839B-8B96E5CDE22E}" srcOrd="0" destOrd="0" presId="urn:microsoft.com/office/officeart/2005/8/layout/hierarchy1"/>
    <dgm:cxn modelId="{E6248C7A-97C3-4684-8A79-5C8C166761CF}" type="presParOf" srcId="{3AC80B6A-CE9B-4BE3-8053-A555BC2D0C0D}" destId="{2ED20215-16FA-4DEC-99D5-B5CF3936B550}" srcOrd="1" destOrd="0" presId="urn:microsoft.com/office/officeart/2005/8/layout/hierarchy1"/>
    <dgm:cxn modelId="{F10BB660-C601-4A90-A421-AF461752DAAE}" type="presParOf" srcId="{C3FED394-7B40-4916-B878-DF3838E36198}" destId="{1FD4A55F-2293-44E4-9AFC-DF309439572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9FC8E-0949-4C0E-B7ED-ABFBEA51BB03}">
      <dsp:nvSpPr>
        <dsp:cNvPr id="0" name=""/>
        <dsp:cNvSpPr/>
      </dsp:nvSpPr>
      <dsp:spPr>
        <a:xfrm>
          <a:off x="4410227" y="10596166"/>
          <a:ext cx="1842239" cy="586176"/>
        </a:xfrm>
        <a:custGeom>
          <a:avLst/>
          <a:gdLst/>
          <a:ahLst/>
          <a:cxnLst/>
          <a:rect l="0" t="0" r="0" b="0"/>
          <a:pathLst>
            <a:path>
              <a:moveTo>
                <a:pt x="0" y="0"/>
              </a:moveTo>
              <a:lnTo>
                <a:pt x="0" y="399819"/>
              </a:lnTo>
              <a:lnTo>
                <a:pt x="1842239" y="399819"/>
              </a:lnTo>
              <a:lnTo>
                <a:pt x="1842239" y="58617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78D69-0D62-45D5-BFA8-C0A707816610}">
      <dsp:nvSpPr>
        <dsp:cNvPr id="0" name=""/>
        <dsp:cNvSpPr/>
      </dsp:nvSpPr>
      <dsp:spPr>
        <a:xfrm>
          <a:off x="4410227" y="8718011"/>
          <a:ext cx="2579604" cy="600763"/>
        </a:xfrm>
        <a:custGeom>
          <a:avLst/>
          <a:gdLst/>
          <a:ahLst/>
          <a:cxnLst/>
          <a:rect l="0" t="0" r="0" b="0"/>
          <a:pathLst>
            <a:path>
              <a:moveTo>
                <a:pt x="2579604" y="0"/>
              </a:moveTo>
              <a:lnTo>
                <a:pt x="2579604" y="414407"/>
              </a:lnTo>
              <a:lnTo>
                <a:pt x="0" y="414407"/>
              </a:lnTo>
              <a:lnTo>
                <a:pt x="0" y="60076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81D9B-56AE-40DB-894F-BB3EE76672F2}">
      <dsp:nvSpPr>
        <dsp:cNvPr id="0" name=""/>
        <dsp:cNvSpPr/>
      </dsp:nvSpPr>
      <dsp:spPr>
        <a:xfrm>
          <a:off x="6989831" y="8718011"/>
          <a:ext cx="1036495" cy="610957"/>
        </a:xfrm>
        <a:custGeom>
          <a:avLst/>
          <a:gdLst/>
          <a:ahLst/>
          <a:cxnLst/>
          <a:rect l="0" t="0" r="0" b="0"/>
          <a:pathLst>
            <a:path>
              <a:moveTo>
                <a:pt x="0" y="0"/>
              </a:moveTo>
              <a:lnTo>
                <a:pt x="0" y="424601"/>
              </a:lnTo>
              <a:lnTo>
                <a:pt x="1036495" y="424601"/>
              </a:lnTo>
              <a:lnTo>
                <a:pt x="1036495" y="61095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E593E-AB51-489A-90AC-A2BD838701B0}">
      <dsp:nvSpPr>
        <dsp:cNvPr id="0" name=""/>
        <dsp:cNvSpPr/>
      </dsp:nvSpPr>
      <dsp:spPr>
        <a:xfrm>
          <a:off x="6944111" y="6855567"/>
          <a:ext cx="91440" cy="585051"/>
        </a:xfrm>
        <a:custGeom>
          <a:avLst/>
          <a:gdLst/>
          <a:ahLst/>
          <a:cxnLst/>
          <a:rect l="0" t="0" r="0" b="0"/>
          <a:pathLst>
            <a:path>
              <a:moveTo>
                <a:pt x="45720" y="0"/>
              </a:moveTo>
              <a:lnTo>
                <a:pt x="45720" y="58505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4BDA6-DF8B-454A-87A7-355C585818FA}">
      <dsp:nvSpPr>
        <dsp:cNvPr id="0" name=""/>
        <dsp:cNvSpPr/>
      </dsp:nvSpPr>
      <dsp:spPr>
        <a:xfrm>
          <a:off x="4820500" y="5008836"/>
          <a:ext cx="2169330" cy="569340"/>
        </a:xfrm>
        <a:custGeom>
          <a:avLst/>
          <a:gdLst/>
          <a:ahLst/>
          <a:cxnLst/>
          <a:rect l="0" t="0" r="0" b="0"/>
          <a:pathLst>
            <a:path>
              <a:moveTo>
                <a:pt x="0" y="0"/>
              </a:moveTo>
              <a:lnTo>
                <a:pt x="0" y="382983"/>
              </a:lnTo>
              <a:lnTo>
                <a:pt x="2169330" y="382983"/>
              </a:lnTo>
              <a:lnTo>
                <a:pt x="2169330" y="56934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1F064-12C4-4682-B898-8C321D6DCF1E}">
      <dsp:nvSpPr>
        <dsp:cNvPr id="0" name=""/>
        <dsp:cNvSpPr/>
      </dsp:nvSpPr>
      <dsp:spPr>
        <a:xfrm>
          <a:off x="1483855" y="9492263"/>
          <a:ext cx="3171974" cy="1643025"/>
        </a:xfrm>
        <a:custGeom>
          <a:avLst/>
          <a:gdLst/>
          <a:ahLst/>
          <a:cxnLst/>
          <a:rect l="0" t="0" r="0" b="0"/>
          <a:pathLst>
            <a:path>
              <a:moveTo>
                <a:pt x="0" y="0"/>
              </a:moveTo>
              <a:lnTo>
                <a:pt x="0" y="1456669"/>
              </a:lnTo>
              <a:lnTo>
                <a:pt x="3171974" y="1456669"/>
              </a:lnTo>
              <a:lnTo>
                <a:pt x="3171974" y="164302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C4CC45-D9B2-43F3-829D-5E95E52077A6}">
      <dsp:nvSpPr>
        <dsp:cNvPr id="0" name=""/>
        <dsp:cNvSpPr/>
      </dsp:nvSpPr>
      <dsp:spPr>
        <a:xfrm>
          <a:off x="1483855" y="6845706"/>
          <a:ext cx="1189965" cy="1369165"/>
        </a:xfrm>
        <a:custGeom>
          <a:avLst/>
          <a:gdLst/>
          <a:ahLst/>
          <a:cxnLst/>
          <a:rect l="0" t="0" r="0" b="0"/>
          <a:pathLst>
            <a:path>
              <a:moveTo>
                <a:pt x="1189965" y="0"/>
              </a:moveTo>
              <a:lnTo>
                <a:pt x="1189965" y="1182809"/>
              </a:lnTo>
              <a:lnTo>
                <a:pt x="0" y="1182809"/>
              </a:lnTo>
              <a:lnTo>
                <a:pt x="0" y="136916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39AD5-8291-4C58-8EB1-F5AC36619953}">
      <dsp:nvSpPr>
        <dsp:cNvPr id="0" name=""/>
        <dsp:cNvSpPr/>
      </dsp:nvSpPr>
      <dsp:spPr>
        <a:xfrm>
          <a:off x="2673821" y="5008836"/>
          <a:ext cx="2146679" cy="585051"/>
        </a:xfrm>
        <a:custGeom>
          <a:avLst/>
          <a:gdLst/>
          <a:ahLst/>
          <a:cxnLst/>
          <a:rect l="0" t="0" r="0" b="0"/>
          <a:pathLst>
            <a:path>
              <a:moveTo>
                <a:pt x="2146679" y="0"/>
              </a:moveTo>
              <a:lnTo>
                <a:pt x="2146679" y="398695"/>
              </a:lnTo>
              <a:lnTo>
                <a:pt x="0" y="398695"/>
              </a:lnTo>
              <a:lnTo>
                <a:pt x="0" y="58505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4FE42-F711-4E7D-8C25-554341CFC0CA}">
      <dsp:nvSpPr>
        <dsp:cNvPr id="0" name=""/>
        <dsp:cNvSpPr/>
      </dsp:nvSpPr>
      <dsp:spPr>
        <a:xfrm>
          <a:off x="4774780" y="3146393"/>
          <a:ext cx="91440" cy="585051"/>
        </a:xfrm>
        <a:custGeom>
          <a:avLst/>
          <a:gdLst/>
          <a:ahLst/>
          <a:cxnLst/>
          <a:rect l="0" t="0" r="0" b="0"/>
          <a:pathLst>
            <a:path>
              <a:moveTo>
                <a:pt x="45720" y="0"/>
              </a:moveTo>
              <a:lnTo>
                <a:pt x="45720" y="58505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E1117-C9C4-44C3-B862-19039273C96D}">
      <dsp:nvSpPr>
        <dsp:cNvPr id="0" name=""/>
        <dsp:cNvSpPr/>
      </dsp:nvSpPr>
      <dsp:spPr>
        <a:xfrm>
          <a:off x="3591165" y="1283949"/>
          <a:ext cx="1229335" cy="585051"/>
        </a:xfrm>
        <a:custGeom>
          <a:avLst/>
          <a:gdLst/>
          <a:ahLst/>
          <a:cxnLst/>
          <a:rect l="0" t="0" r="0" b="0"/>
          <a:pathLst>
            <a:path>
              <a:moveTo>
                <a:pt x="0" y="0"/>
              </a:moveTo>
              <a:lnTo>
                <a:pt x="0" y="398695"/>
              </a:lnTo>
              <a:lnTo>
                <a:pt x="1229335" y="398695"/>
              </a:lnTo>
              <a:lnTo>
                <a:pt x="1229335" y="58505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BA67F-6052-4702-A016-F2E8344A16AA}">
      <dsp:nvSpPr>
        <dsp:cNvPr id="0" name=""/>
        <dsp:cNvSpPr/>
      </dsp:nvSpPr>
      <dsp:spPr>
        <a:xfrm>
          <a:off x="736584" y="2804626"/>
          <a:ext cx="91440" cy="609411"/>
        </a:xfrm>
        <a:custGeom>
          <a:avLst/>
          <a:gdLst/>
          <a:ahLst/>
          <a:cxnLst/>
          <a:rect l="0" t="0" r="0" b="0"/>
          <a:pathLst>
            <a:path>
              <a:moveTo>
                <a:pt x="45720" y="0"/>
              </a:moveTo>
              <a:lnTo>
                <a:pt x="45720" y="6094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33FBB-97DD-4BF6-B186-A29B54602C14}">
      <dsp:nvSpPr>
        <dsp:cNvPr id="0" name=""/>
        <dsp:cNvSpPr/>
      </dsp:nvSpPr>
      <dsp:spPr>
        <a:xfrm>
          <a:off x="782304" y="1283949"/>
          <a:ext cx="2808860" cy="243285"/>
        </a:xfrm>
        <a:custGeom>
          <a:avLst/>
          <a:gdLst/>
          <a:ahLst/>
          <a:cxnLst/>
          <a:rect l="0" t="0" r="0" b="0"/>
          <a:pathLst>
            <a:path>
              <a:moveTo>
                <a:pt x="2808860" y="0"/>
              </a:moveTo>
              <a:lnTo>
                <a:pt x="2808860" y="56929"/>
              </a:lnTo>
              <a:lnTo>
                <a:pt x="0" y="56929"/>
              </a:lnTo>
              <a:lnTo>
                <a:pt x="0" y="2432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42B483-D055-462F-A4D7-21CFEE6BA828}">
      <dsp:nvSpPr>
        <dsp:cNvPr id="0" name=""/>
        <dsp:cNvSpPr/>
      </dsp:nvSpPr>
      <dsp:spPr>
        <a:xfrm>
          <a:off x="2585345" y="6558"/>
          <a:ext cx="2011640" cy="1277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89A45-E9BB-4015-8B77-6057BC77A30A}">
      <dsp:nvSpPr>
        <dsp:cNvPr id="0" name=""/>
        <dsp:cNvSpPr/>
      </dsp:nvSpPr>
      <dsp:spPr>
        <a:xfrm>
          <a:off x="2808860" y="218898"/>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Suspected MRSA/VRE Case</a:t>
          </a:r>
        </a:p>
      </dsp:txBody>
      <dsp:txXfrm>
        <a:off x="2846274" y="256312"/>
        <a:ext cx="1936812" cy="1202563"/>
      </dsp:txXfrm>
    </dsp:sp>
    <dsp:sp modelId="{FD0484C0-4442-413E-9179-46A70EB2F98A}">
      <dsp:nvSpPr>
        <dsp:cNvPr id="0" name=""/>
        <dsp:cNvSpPr/>
      </dsp:nvSpPr>
      <dsp:spPr>
        <a:xfrm>
          <a:off x="-223515" y="1527235"/>
          <a:ext cx="2011640" cy="1277391"/>
        </a:xfrm>
        <a:prstGeom prst="roundRect">
          <a:avLst>
            <a:gd name="adj" fmla="val 10000"/>
          </a:avLst>
        </a:prstGeom>
        <a:solidFill>
          <a:srgbClr val="FE989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D56F2-4513-4725-8691-2557180BE274}">
      <dsp:nvSpPr>
        <dsp:cNvPr id="0" name=""/>
        <dsp:cNvSpPr/>
      </dsp:nvSpPr>
      <dsp:spPr>
        <a:xfrm>
          <a:off x="0" y="1739575"/>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ICP Epidemiological data Collection </a:t>
          </a:r>
        </a:p>
      </dsp:txBody>
      <dsp:txXfrm>
        <a:off x="37414" y="1776989"/>
        <a:ext cx="1936812" cy="1202563"/>
      </dsp:txXfrm>
    </dsp:sp>
    <dsp:sp modelId="{4DD2892A-8AC4-4BF6-A14E-2BDFD7F08F81}">
      <dsp:nvSpPr>
        <dsp:cNvPr id="0" name=""/>
        <dsp:cNvSpPr/>
      </dsp:nvSpPr>
      <dsp:spPr>
        <a:xfrm>
          <a:off x="-223515" y="3414038"/>
          <a:ext cx="2011640" cy="1277391"/>
        </a:xfrm>
        <a:prstGeom prst="roundRect">
          <a:avLst>
            <a:gd name="adj" fmla="val 10000"/>
          </a:avLst>
        </a:prstGeom>
        <a:solidFill>
          <a:srgbClr val="FE989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E40D7-565C-4181-8969-1299E70CD03E}">
      <dsp:nvSpPr>
        <dsp:cNvPr id="0" name=""/>
        <dsp:cNvSpPr/>
      </dsp:nvSpPr>
      <dsp:spPr>
        <a:xfrm>
          <a:off x="0" y="3626378"/>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Comparison with Database Links </a:t>
          </a:r>
        </a:p>
      </dsp:txBody>
      <dsp:txXfrm>
        <a:off x="37414" y="3663792"/>
        <a:ext cx="1936812" cy="1202563"/>
      </dsp:txXfrm>
    </dsp:sp>
    <dsp:sp modelId="{D2B07E11-1877-43D6-B9D5-8FC72523C1C0}">
      <dsp:nvSpPr>
        <dsp:cNvPr id="0" name=""/>
        <dsp:cNvSpPr/>
      </dsp:nvSpPr>
      <dsp:spPr>
        <a:xfrm>
          <a:off x="3814680" y="1869001"/>
          <a:ext cx="2011640" cy="1277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92597D-5CD2-48C2-861A-CA3F5F11BE4B}">
      <dsp:nvSpPr>
        <dsp:cNvPr id="0" name=""/>
        <dsp:cNvSpPr/>
      </dsp:nvSpPr>
      <dsp:spPr>
        <a:xfrm>
          <a:off x="4038196" y="2081341"/>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Confirmed at Core Micro Via MALDI-TOF</a:t>
          </a:r>
        </a:p>
      </dsp:txBody>
      <dsp:txXfrm>
        <a:off x="4075610" y="2118755"/>
        <a:ext cx="1936812" cy="1202563"/>
      </dsp:txXfrm>
    </dsp:sp>
    <dsp:sp modelId="{FCF82EFE-9E2F-4429-8BE4-1BD559616801}">
      <dsp:nvSpPr>
        <dsp:cNvPr id="0" name=""/>
        <dsp:cNvSpPr/>
      </dsp:nvSpPr>
      <dsp:spPr>
        <a:xfrm>
          <a:off x="3814680" y="3731445"/>
          <a:ext cx="2011640" cy="1277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A758-9665-4C2E-B3C0-E4863083FC35}">
      <dsp:nvSpPr>
        <dsp:cNvPr id="0" name=""/>
        <dsp:cNvSpPr/>
      </dsp:nvSpPr>
      <dsp:spPr>
        <a:xfrm>
          <a:off x="4038196" y="3943784"/>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RLB Binary Typing</a:t>
          </a:r>
        </a:p>
      </dsp:txBody>
      <dsp:txXfrm>
        <a:off x="4075610" y="3981198"/>
        <a:ext cx="1936812" cy="1202563"/>
      </dsp:txXfrm>
    </dsp:sp>
    <dsp:sp modelId="{333E78D6-FFD8-4676-AA80-1B3152C0D6C7}">
      <dsp:nvSpPr>
        <dsp:cNvPr id="0" name=""/>
        <dsp:cNvSpPr/>
      </dsp:nvSpPr>
      <dsp:spPr>
        <a:xfrm>
          <a:off x="1680976" y="5593888"/>
          <a:ext cx="1985689" cy="12518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A76D1-C724-45C0-86EA-418FB927642E}">
      <dsp:nvSpPr>
        <dsp:cNvPr id="0" name=""/>
        <dsp:cNvSpPr/>
      </dsp:nvSpPr>
      <dsp:spPr>
        <a:xfrm>
          <a:off x="1904491" y="5806228"/>
          <a:ext cx="1985689" cy="12518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Database Binary Type Linkage </a:t>
          </a:r>
        </a:p>
      </dsp:txBody>
      <dsp:txXfrm>
        <a:off x="1941155" y="5842892"/>
        <a:ext cx="1912361" cy="1178490"/>
      </dsp:txXfrm>
    </dsp:sp>
    <dsp:sp modelId="{F297F247-0133-4687-B52C-B5C36B5883BE}">
      <dsp:nvSpPr>
        <dsp:cNvPr id="0" name=""/>
        <dsp:cNvSpPr/>
      </dsp:nvSpPr>
      <dsp:spPr>
        <a:xfrm>
          <a:off x="478035" y="8214872"/>
          <a:ext cx="2011640" cy="1277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9CE95-501D-456D-A233-D900C86C36FF}">
      <dsp:nvSpPr>
        <dsp:cNvPr id="0" name=""/>
        <dsp:cNvSpPr/>
      </dsp:nvSpPr>
      <dsp:spPr>
        <a:xfrm>
          <a:off x="701551" y="8427212"/>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BT-Link Networks  </a:t>
          </a:r>
        </a:p>
      </dsp:txBody>
      <dsp:txXfrm>
        <a:off x="738965" y="8464626"/>
        <a:ext cx="1936812" cy="1202563"/>
      </dsp:txXfrm>
    </dsp:sp>
    <dsp:sp modelId="{0FFFB60C-9E7C-478C-945D-3310EC790311}">
      <dsp:nvSpPr>
        <dsp:cNvPr id="0" name=""/>
        <dsp:cNvSpPr/>
      </dsp:nvSpPr>
      <dsp:spPr>
        <a:xfrm>
          <a:off x="3057632" y="11135289"/>
          <a:ext cx="3196395" cy="1277391"/>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4400AA-A706-42EC-B4F7-F45C76AFA5EE}">
      <dsp:nvSpPr>
        <dsp:cNvPr id="0" name=""/>
        <dsp:cNvSpPr/>
      </dsp:nvSpPr>
      <dsp:spPr>
        <a:xfrm>
          <a:off x="3281147" y="11347629"/>
          <a:ext cx="3196395" cy="1277391"/>
        </a:xfrm>
        <a:prstGeom prst="roundRect">
          <a:avLst>
            <a:gd name="adj" fmla="val 10000"/>
          </a:avLst>
        </a:prstGeom>
        <a:noFill/>
        <a:ln w="127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BT Link with genomic  Clustering overlay </a:t>
          </a:r>
        </a:p>
      </dsp:txBody>
      <dsp:txXfrm>
        <a:off x="3318561" y="11385043"/>
        <a:ext cx="3121567" cy="1202563"/>
      </dsp:txXfrm>
    </dsp:sp>
    <dsp:sp modelId="{F2919D98-E6FA-4EB6-A546-48C01A244208}">
      <dsp:nvSpPr>
        <dsp:cNvPr id="0" name=""/>
        <dsp:cNvSpPr/>
      </dsp:nvSpPr>
      <dsp:spPr>
        <a:xfrm>
          <a:off x="5984011" y="5578176"/>
          <a:ext cx="2011640" cy="1277391"/>
        </a:xfrm>
        <a:prstGeom prst="roundRect">
          <a:avLst>
            <a:gd name="adj" fmla="val 10000"/>
          </a:avLst>
        </a:prstGeom>
        <a:solidFill>
          <a:srgbClr val="50B4C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CB0700-6877-4F50-AC40-0F79AB1F4466}">
      <dsp:nvSpPr>
        <dsp:cNvPr id="0" name=""/>
        <dsp:cNvSpPr/>
      </dsp:nvSpPr>
      <dsp:spPr>
        <a:xfrm>
          <a:off x="6207527" y="5790516"/>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WGS Data </a:t>
          </a:r>
        </a:p>
      </dsp:txBody>
      <dsp:txXfrm>
        <a:off x="6244941" y="5827930"/>
        <a:ext cx="1936812" cy="1202563"/>
      </dsp:txXfrm>
    </dsp:sp>
    <dsp:sp modelId="{D23F241B-B5B7-4CE3-8E0B-5057A2AC1DB5}">
      <dsp:nvSpPr>
        <dsp:cNvPr id="0" name=""/>
        <dsp:cNvSpPr/>
      </dsp:nvSpPr>
      <dsp:spPr>
        <a:xfrm>
          <a:off x="5984011" y="7440619"/>
          <a:ext cx="2011640" cy="1277391"/>
        </a:xfrm>
        <a:prstGeom prst="roundRect">
          <a:avLst>
            <a:gd name="adj" fmla="val 10000"/>
          </a:avLst>
        </a:prstGeom>
        <a:solidFill>
          <a:srgbClr val="50B4C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CE4C2-A30C-4F35-9F1B-AEABD6A346C6}">
      <dsp:nvSpPr>
        <dsp:cNvPr id="0" name=""/>
        <dsp:cNvSpPr/>
      </dsp:nvSpPr>
      <dsp:spPr>
        <a:xfrm>
          <a:off x="6207527" y="7652959"/>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Core Genome SNP Alignment</a:t>
          </a:r>
        </a:p>
      </dsp:txBody>
      <dsp:txXfrm>
        <a:off x="6244941" y="7690373"/>
        <a:ext cx="1936812" cy="1202563"/>
      </dsp:txXfrm>
    </dsp:sp>
    <dsp:sp modelId="{6E6A2D7C-C194-47BB-8FD9-10FC4E62E555}">
      <dsp:nvSpPr>
        <dsp:cNvPr id="0" name=""/>
        <dsp:cNvSpPr/>
      </dsp:nvSpPr>
      <dsp:spPr>
        <a:xfrm>
          <a:off x="7020506" y="9328968"/>
          <a:ext cx="2011640" cy="1277391"/>
        </a:xfrm>
        <a:prstGeom prst="roundRect">
          <a:avLst>
            <a:gd name="adj" fmla="val 10000"/>
          </a:avLst>
        </a:prstGeom>
        <a:solidFill>
          <a:srgbClr val="50B4C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904E6-33C1-4F03-B0FE-D7F6B04E2AE2}">
      <dsp:nvSpPr>
        <dsp:cNvPr id="0" name=""/>
        <dsp:cNvSpPr/>
      </dsp:nvSpPr>
      <dsp:spPr>
        <a:xfrm>
          <a:off x="7244022" y="9541308"/>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Phylogenetics</a:t>
          </a:r>
        </a:p>
      </dsp:txBody>
      <dsp:txXfrm>
        <a:off x="7281436" y="9578722"/>
        <a:ext cx="1936812" cy="1202563"/>
      </dsp:txXfrm>
    </dsp:sp>
    <dsp:sp modelId="{49C9F7D0-9661-4246-BC43-597A0977F636}">
      <dsp:nvSpPr>
        <dsp:cNvPr id="0" name=""/>
        <dsp:cNvSpPr/>
      </dsp:nvSpPr>
      <dsp:spPr>
        <a:xfrm>
          <a:off x="3404407" y="9318775"/>
          <a:ext cx="2011640" cy="1277391"/>
        </a:xfrm>
        <a:prstGeom prst="roundRect">
          <a:avLst>
            <a:gd name="adj" fmla="val 10000"/>
          </a:avLst>
        </a:prstGeom>
        <a:solidFill>
          <a:srgbClr val="50B4C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AAA3E-2CF5-47CF-9000-2F6E473FE798}">
      <dsp:nvSpPr>
        <dsp:cNvPr id="0" name=""/>
        <dsp:cNvSpPr/>
      </dsp:nvSpPr>
      <dsp:spPr>
        <a:xfrm>
          <a:off x="3627923" y="9531114"/>
          <a:ext cx="2011640"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SNP matrix</a:t>
          </a:r>
        </a:p>
      </dsp:txBody>
      <dsp:txXfrm>
        <a:off x="3665337" y="9568528"/>
        <a:ext cx="1936812" cy="1202563"/>
      </dsp:txXfrm>
    </dsp:sp>
    <dsp:sp modelId="{436CFAD0-91E2-4C5F-839B-8B96E5CDE22E}">
      <dsp:nvSpPr>
        <dsp:cNvPr id="0" name=""/>
        <dsp:cNvSpPr/>
      </dsp:nvSpPr>
      <dsp:spPr>
        <a:xfrm>
          <a:off x="2858639" y="11182342"/>
          <a:ext cx="6787655" cy="127739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20215-16FA-4DEC-99D5-B5CF3936B550}">
      <dsp:nvSpPr>
        <dsp:cNvPr id="0" name=""/>
        <dsp:cNvSpPr/>
      </dsp:nvSpPr>
      <dsp:spPr>
        <a:xfrm>
          <a:off x="3082155" y="11394682"/>
          <a:ext cx="6787655" cy="12773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t>Analysis and Interpretation </a:t>
          </a:r>
        </a:p>
      </dsp:txBody>
      <dsp:txXfrm>
        <a:off x="3119569" y="11432096"/>
        <a:ext cx="6712827" cy="12025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2:58:12.420"/>
    </inkml:context>
    <inkml:brush xml:id="br0">
      <inkml:brushProperty name="width" value="0.02646" units="cm"/>
      <inkml:brushProperty name="height" value="0.02646" units="cm"/>
      <inkml:brushProperty name="ignorePressure" value="1"/>
    </inkml:brush>
  </inkml:definitions>
  <inkml:trace contextRef="#ctx0" brushRef="#br0">1 0,'0'1047,"0"-1008</inkml:trace>
  <inkml:trace contextRef="#ctx0" brushRef="#br0" timeOffset="1858.03">1 629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3:00:04.573"/>
    </inkml:context>
    <inkml:brush xml:id="br0">
      <inkml:brushProperty name="width" value="0.02646" units="cm"/>
      <inkml:brushProperty name="height" value="0.02646" units="cm"/>
      <inkml:brushProperty name="ignorePressure" value="1"/>
    </inkml:brush>
  </inkml:definitions>
  <inkml:trace contextRef="#ctx0" brushRef="#br0">1 0,'0'1080,"0"-1039</inkml:trace>
  <inkml:trace contextRef="#ctx0" brushRef="#br0" timeOffset="1">1 649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30275213" cy="4276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498625" y="4804718"/>
            <a:ext cx="26774641" cy="20908433"/>
          </a:xfrm>
        </p:spPr>
        <p:txBody>
          <a:bodyPr anchor="b">
            <a:noAutofit/>
          </a:bodyPr>
          <a:lstStyle>
            <a:lvl1pPr algn="l">
              <a:lnSpc>
                <a:spcPct val="80000"/>
              </a:lnSpc>
              <a:defRPr sz="26487" spc="-397"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657569" y="26181745"/>
            <a:ext cx="22915499" cy="10264140"/>
          </a:xfrm>
        </p:spPr>
        <p:txBody>
          <a:bodyPr>
            <a:normAutofit/>
          </a:bodyPr>
          <a:lstStyle>
            <a:lvl1pPr marL="0" indent="0" algn="l">
              <a:buNone/>
              <a:defRPr sz="9271">
                <a:solidFill>
                  <a:schemeClr val="bg1"/>
                </a:solidFill>
                <a:latin typeface="+mj-lt"/>
              </a:defRPr>
            </a:lvl1pPr>
            <a:lvl2pPr marL="1513743" indent="0" algn="ctr">
              <a:buNone/>
              <a:defRPr sz="9271"/>
            </a:lvl2pPr>
            <a:lvl3pPr marL="3027487" indent="0" algn="ctr">
              <a:buNone/>
              <a:defRPr sz="7946"/>
            </a:lvl3pPr>
            <a:lvl4pPr marL="4541230" indent="0" algn="ctr">
              <a:buNone/>
              <a:defRPr sz="6622"/>
            </a:lvl4pPr>
            <a:lvl5pPr marL="6054974" indent="0" algn="ctr">
              <a:buNone/>
              <a:defRPr sz="6622"/>
            </a:lvl5pPr>
            <a:lvl6pPr marL="7568717" indent="0" algn="ctr">
              <a:buNone/>
              <a:defRPr sz="6622"/>
            </a:lvl6pPr>
            <a:lvl7pPr marL="9082461" indent="0" algn="ctr">
              <a:buNone/>
              <a:defRPr sz="6622"/>
            </a:lvl7pPr>
            <a:lvl8pPr marL="10596204" indent="0" algn="ctr">
              <a:buNone/>
              <a:defRPr sz="6622"/>
            </a:lvl8pPr>
            <a:lvl9pPr marL="12109948" indent="0" algn="ctr">
              <a:buNone/>
              <a:defRPr sz="6622"/>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83C2D44A-F44B-4733-BB96-F24984008FFD}" type="datetimeFigureOut">
              <a:rPr lang="en-AU" smtClean="0"/>
              <a:t>14/05/2021</a:t>
            </a:fld>
            <a:endParaRPr lang="en-AU"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AU"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9E416343-2304-472E-A0F7-B3EB539C4CEF}" type="slidenum">
              <a:rPr lang="en-AU" smtClean="0"/>
              <a:t>‹#›</a:t>
            </a:fld>
            <a:endParaRPr lang="en-AU" dirty="0"/>
          </a:p>
        </p:txBody>
      </p:sp>
    </p:spTree>
    <p:extLst>
      <p:ext uri="{BB962C8B-B14F-4D97-AF65-F5344CB8AC3E}">
        <p14:creationId xmlns:p14="http://schemas.microsoft.com/office/powerpoint/2010/main" val="6366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190529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13008" y="4336124"/>
            <a:ext cx="6528093" cy="299370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15856" y="4454931"/>
            <a:ext cx="19205838" cy="33679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18771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108899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8623" y="4785710"/>
            <a:ext cx="26770857" cy="20927441"/>
          </a:xfrm>
        </p:spPr>
        <p:txBody>
          <a:bodyPr anchor="b">
            <a:normAutofit/>
          </a:bodyPr>
          <a:lstStyle>
            <a:lvl1pPr>
              <a:lnSpc>
                <a:spcPct val="80000"/>
              </a:lnSpc>
              <a:defRPr sz="26487"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57568" y="26112312"/>
            <a:ext cx="22910767" cy="10264140"/>
          </a:xfrm>
        </p:spPr>
        <p:txBody>
          <a:bodyPr anchor="t">
            <a:normAutofit/>
          </a:bodyPr>
          <a:lstStyle>
            <a:lvl1pPr marL="0" indent="0">
              <a:buNone/>
              <a:defRPr sz="9271">
                <a:solidFill>
                  <a:schemeClr val="tx1"/>
                </a:solidFill>
                <a:latin typeface="+mj-lt"/>
              </a:defRPr>
            </a:lvl1pPr>
            <a:lvl2pPr marL="1513743" indent="0">
              <a:buNone/>
              <a:defRPr sz="5960">
                <a:solidFill>
                  <a:schemeClr val="tx1">
                    <a:tint val="75000"/>
                  </a:schemeClr>
                </a:solidFill>
              </a:defRPr>
            </a:lvl2pPr>
            <a:lvl3pPr marL="3027487" indent="0">
              <a:buNone/>
              <a:defRPr sz="5297">
                <a:solidFill>
                  <a:schemeClr val="tx1">
                    <a:tint val="75000"/>
                  </a:schemeClr>
                </a:solidFill>
              </a:defRPr>
            </a:lvl3pPr>
            <a:lvl4pPr marL="4541230" indent="0">
              <a:buNone/>
              <a:defRPr sz="4635">
                <a:solidFill>
                  <a:schemeClr val="tx1">
                    <a:tint val="75000"/>
                  </a:schemeClr>
                </a:solidFill>
              </a:defRPr>
            </a:lvl4pPr>
            <a:lvl5pPr marL="6054974" indent="0">
              <a:buNone/>
              <a:defRPr sz="4635">
                <a:solidFill>
                  <a:schemeClr val="tx1">
                    <a:tint val="75000"/>
                  </a:schemeClr>
                </a:solidFill>
              </a:defRPr>
            </a:lvl5pPr>
            <a:lvl6pPr marL="7568717" indent="0">
              <a:buNone/>
              <a:defRPr sz="4635">
                <a:solidFill>
                  <a:schemeClr val="tx1">
                    <a:tint val="75000"/>
                  </a:schemeClr>
                </a:solidFill>
              </a:defRPr>
            </a:lvl6pPr>
            <a:lvl7pPr marL="9082461" indent="0">
              <a:buNone/>
              <a:defRPr sz="4635">
                <a:solidFill>
                  <a:schemeClr val="tx1">
                    <a:tint val="75000"/>
                  </a:schemeClr>
                </a:solidFill>
              </a:defRPr>
            </a:lvl7pPr>
            <a:lvl8pPr marL="10596204" indent="0">
              <a:buNone/>
              <a:defRPr sz="4635">
                <a:solidFill>
                  <a:schemeClr val="tx1">
                    <a:tint val="75000"/>
                  </a:schemeClr>
                </a:solidFill>
              </a:defRPr>
            </a:lvl8pPr>
            <a:lvl9pPr marL="12109948" indent="0">
              <a:buNone/>
              <a:defRPr sz="46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166948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80275" y="12431014"/>
            <a:ext cx="12602057" cy="23493476"/>
          </a:xfrm>
        </p:spPr>
        <p:txBody>
          <a:bodyPr/>
          <a:lstStyle>
            <a:lvl1pPr>
              <a:defRPr sz="7284"/>
            </a:lvl1pPr>
            <a:lvl2pPr>
              <a:defRPr sz="6291"/>
            </a:lvl2pPr>
            <a:lvl3pPr>
              <a:defRPr sz="5629"/>
            </a:lvl3pPr>
            <a:lvl4pPr>
              <a:defRPr sz="4966"/>
            </a:lvl4pPr>
            <a:lvl5pPr>
              <a:defRPr sz="4635"/>
            </a:lvl5pPr>
            <a:lvl6pPr>
              <a:defRPr sz="4635"/>
            </a:lvl6pPr>
            <a:lvl7pPr>
              <a:defRPr sz="4635"/>
            </a:lvl7pPr>
            <a:lvl8pPr>
              <a:defRPr sz="4635"/>
            </a:lvl8pPr>
            <a:lvl9pPr>
              <a:defRPr sz="4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52574" y="12431014"/>
            <a:ext cx="12602057" cy="23493476"/>
          </a:xfrm>
        </p:spPr>
        <p:txBody>
          <a:bodyPr/>
          <a:lstStyle>
            <a:lvl1pPr>
              <a:defRPr sz="7284"/>
            </a:lvl1pPr>
            <a:lvl2pPr>
              <a:defRPr sz="6291"/>
            </a:lvl2pPr>
            <a:lvl3pPr>
              <a:defRPr sz="5629"/>
            </a:lvl3pPr>
            <a:lvl4pPr>
              <a:defRPr sz="4966"/>
            </a:lvl4pPr>
            <a:lvl5pPr>
              <a:defRPr sz="4635"/>
            </a:lvl5pPr>
            <a:lvl6pPr>
              <a:defRPr sz="4635"/>
            </a:lvl6pPr>
            <a:lvl7pPr>
              <a:defRPr sz="4635"/>
            </a:lvl7pPr>
            <a:lvl8pPr>
              <a:defRPr sz="4635"/>
            </a:lvl8pPr>
            <a:lvl9pPr>
              <a:defRPr sz="4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238462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680275" y="12671778"/>
            <a:ext cx="12602057" cy="4511203"/>
          </a:xfrm>
        </p:spPr>
        <p:txBody>
          <a:bodyPr anchor="ctr">
            <a:normAutofit/>
          </a:bodyPr>
          <a:lstStyle>
            <a:lvl1pPr marL="0" indent="0">
              <a:spcBef>
                <a:spcPts val="0"/>
              </a:spcBef>
              <a:buNone/>
              <a:defRPr sz="6622" b="0" cap="all" baseline="0">
                <a:solidFill>
                  <a:schemeClr val="tx1">
                    <a:lumMod val="85000"/>
                    <a:lumOff val="15000"/>
                  </a:schemeClr>
                </a:solidFill>
                <a:latin typeface="+mj-lt"/>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1680275" y="17062935"/>
            <a:ext cx="12602057" cy="19958050"/>
          </a:xfrm>
        </p:spPr>
        <p:txBody>
          <a:bodyPr/>
          <a:lstStyle>
            <a:lvl1pPr>
              <a:defRPr sz="6953"/>
            </a:lvl1pPr>
            <a:lvl2pPr>
              <a:defRPr sz="5960"/>
            </a:lvl2pPr>
            <a:lvl3pPr>
              <a:defRPr sz="5297"/>
            </a:lvl3pPr>
            <a:lvl4pPr>
              <a:defRPr sz="4635"/>
            </a:lvl4pPr>
            <a:lvl5pPr>
              <a:defRPr sz="4635"/>
            </a:lvl5pPr>
            <a:lvl6pPr>
              <a:defRPr sz="4635"/>
            </a:lvl6pPr>
            <a:lvl7pPr>
              <a:defRPr sz="4635"/>
            </a:lvl7pPr>
            <a:lvl8pPr>
              <a:defRPr sz="4635"/>
            </a:lvl8pPr>
            <a:lvl9pPr>
              <a:defRPr sz="4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80955" y="12659106"/>
            <a:ext cx="12602057" cy="4504817"/>
          </a:xfrm>
        </p:spPr>
        <p:txBody>
          <a:bodyPr anchor="ctr">
            <a:normAutofit/>
          </a:bodyPr>
          <a:lstStyle>
            <a:lvl1pPr marL="0" indent="0">
              <a:spcBef>
                <a:spcPts val="0"/>
              </a:spcBef>
              <a:buNone/>
              <a:defRPr sz="6622" b="0" cap="all" baseline="0">
                <a:latin typeface="+mj-lt"/>
              </a:defRPr>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780955" y="17049877"/>
            <a:ext cx="12602057" cy="19958050"/>
          </a:xfrm>
        </p:spPr>
        <p:txBody>
          <a:bodyPr/>
          <a:lstStyle>
            <a:lvl1pPr>
              <a:defRPr sz="6953"/>
            </a:lvl1pPr>
            <a:lvl2pPr>
              <a:defRPr sz="5960"/>
            </a:lvl2pPr>
            <a:lvl3pPr>
              <a:defRPr sz="5297"/>
            </a:lvl3pPr>
            <a:lvl4pPr>
              <a:defRPr sz="4635"/>
            </a:lvl4pPr>
            <a:lvl5pPr>
              <a:defRPr sz="4635"/>
            </a:lvl5pPr>
            <a:lvl6pPr>
              <a:defRPr sz="4635"/>
            </a:lvl6pPr>
            <a:lvl7pPr>
              <a:defRPr sz="4635"/>
            </a:lvl7pPr>
            <a:lvl8pPr>
              <a:defRPr sz="4635"/>
            </a:lvl8pPr>
            <a:lvl9pPr>
              <a:defRPr sz="4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322614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396102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E416343-2304-472E-A0F7-B3EB539C4CEF}" type="slidenum">
              <a:rPr lang="en-AU" smtClean="0"/>
              <a:t>‹#›</a:t>
            </a:fld>
            <a:endParaRPr lang="en-AU" dirty="0"/>
          </a:p>
        </p:txBody>
      </p:sp>
    </p:spTree>
    <p:extLst>
      <p:ext uri="{BB962C8B-B14F-4D97-AF65-F5344CB8AC3E}">
        <p14:creationId xmlns:p14="http://schemas.microsoft.com/office/powerpoint/2010/main" val="4191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18922008" y="0"/>
            <a:ext cx="11353205" cy="4276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20514744" y="3381731"/>
            <a:ext cx="8401372" cy="11974830"/>
          </a:xfrm>
        </p:spPr>
        <p:txBody>
          <a:bodyPr anchor="b">
            <a:noAutofit/>
          </a:bodyPr>
          <a:lstStyle>
            <a:lvl1pPr>
              <a:lnSpc>
                <a:spcPct val="85000"/>
              </a:lnSpc>
              <a:defRPr sz="11919">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892201" y="4751917"/>
            <a:ext cx="15137607" cy="28511500"/>
          </a:xfrm>
        </p:spPr>
        <p:txBody>
          <a:bodyPr/>
          <a:lstStyle>
            <a:lvl1pPr>
              <a:defRPr sz="7284"/>
            </a:lvl1pPr>
            <a:lvl2pPr>
              <a:defRPr sz="6291"/>
            </a:lvl2pPr>
            <a:lvl3pPr>
              <a:defRPr sz="5629"/>
            </a:lvl3pPr>
            <a:lvl4pPr>
              <a:defRPr sz="4966"/>
            </a:lvl4pPr>
            <a:lvl5pPr>
              <a:defRPr sz="4635"/>
            </a:lvl5pPr>
            <a:lvl6pPr>
              <a:defRPr sz="4635"/>
            </a:lvl6pPr>
            <a:lvl7pPr>
              <a:defRPr sz="4635"/>
            </a:lvl7pPr>
            <a:lvl8pPr>
              <a:defRPr sz="4635"/>
            </a:lvl8pPr>
            <a:lvl9pPr>
              <a:defRPr sz="46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550946" y="15663948"/>
            <a:ext cx="8439216" cy="19500238"/>
          </a:xfrm>
        </p:spPr>
        <p:txBody>
          <a:bodyPr>
            <a:normAutofit/>
          </a:bodyPr>
          <a:lstStyle>
            <a:lvl1pPr marL="0" marR="0" indent="0" algn="l" defTabSz="3027487" rtl="0" eaLnBrk="1" fontAlgn="auto" latinLnBrk="0" hangingPunct="1">
              <a:lnSpc>
                <a:spcPct val="100000"/>
              </a:lnSpc>
              <a:spcBef>
                <a:spcPts val="3973"/>
              </a:spcBef>
              <a:spcAft>
                <a:spcPts val="0"/>
              </a:spcAft>
              <a:buClrTx/>
              <a:buSzTx/>
              <a:buFontTx/>
              <a:buNone/>
              <a:tabLst/>
              <a:defRPr sz="4966">
                <a:solidFill>
                  <a:srgbClr val="404040"/>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marL="0" marR="0" lvl="0" indent="0" algn="l" defTabSz="3027487" rtl="0" eaLnBrk="1" fontAlgn="auto" latinLnBrk="0" hangingPunct="1">
              <a:lnSpc>
                <a:spcPct val="100000"/>
              </a:lnSpc>
              <a:spcBef>
                <a:spcPts val="4635"/>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3C2D44A-F44B-4733-BB96-F24984008FFD}" type="datetimeFigureOut">
              <a:rPr lang="en-AU" smtClean="0"/>
              <a:t>14/05/2021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E416343-2304-472E-A0F7-B3EB539C4CEF}" type="slidenum">
              <a:rPr lang="en-AU" smtClean="0"/>
              <a:t>‹#›</a:t>
            </a:fld>
            <a:endParaRPr lang="en-AU" dirty="0"/>
          </a:p>
        </p:txBody>
      </p:sp>
    </p:spTree>
    <p:extLst>
      <p:ext uri="{BB962C8B-B14F-4D97-AF65-F5344CB8AC3E}">
        <p14:creationId xmlns:p14="http://schemas.microsoft.com/office/powerpoint/2010/main" val="332325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2155" y="33791419"/>
            <a:ext cx="26770857" cy="3824501"/>
          </a:xfrm>
        </p:spPr>
        <p:txBody>
          <a:bodyPr anchor="b">
            <a:normAutofit/>
          </a:bodyPr>
          <a:lstStyle>
            <a:lvl1pPr>
              <a:lnSpc>
                <a:spcPct val="85000"/>
              </a:lnSpc>
              <a:defRPr sz="9271"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30275213" cy="33244409"/>
          </a:xfrm>
          <a:solidFill>
            <a:schemeClr val="accent1">
              <a:lumMod val="40000"/>
              <a:lumOff val="60000"/>
            </a:schemeClr>
          </a:solidFill>
        </p:spPr>
        <p:txBody>
          <a:bodyPr anchor="t"/>
          <a:lstStyle>
            <a:lvl1pPr marL="0" indent="0" algn="ctr">
              <a:spcBef>
                <a:spcPts val="2649"/>
              </a:spcBef>
              <a:buNone/>
              <a:defRPr sz="10595">
                <a:solidFill>
                  <a:srgbClr val="4D4D4D"/>
                </a:solidFill>
              </a:defRPr>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1680274" y="36853764"/>
            <a:ext cx="22918336" cy="3326342"/>
          </a:xfrm>
        </p:spPr>
        <p:txBody>
          <a:bodyPr>
            <a:normAutofit/>
          </a:bodyPr>
          <a:lstStyle>
            <a:lvl1pPr marL="0" indent="0">
              <a:lnSpc>
                <a:spcPct val="90000"/>
              </a:lnSpc>
              <a:spcBef>
                <a:spcPts val="3973"/>
              </a:spcBef>
              <a:buNone/>
              <a:defRPr sz="4635">
                <a:solidFill>
                  <a:srgbClr val="262626"/>
                </a:solidFill>
              </a:defRPr>
            </a:lvl1pPr>
            <a:lvl2pPr marL="1513743" indent="0">
              <a:buNone/>
              <a:defRPr sz="3973"/>
            </a:lvl2pPr>
            <a:lvl3pPr marL="3027487" indent="0">
              <a:buNone/>
              <a:defRPr sz="3311"/>
            </a:lvl3pPr>
            <a:lvl4pPr marL="4541230" indent="0">
              <a:buNone/>
              <a:defRPr sz="2980"/>
            </a:lvl4pPr>
            <a:lvl5pPr marL="6054974" indent="0">
              <a:buNone/>
              <a:defRPr sz="2980"/>
            </a:lvl5pPr>
            <a:lvl6pPr marL="7568717" indent="0">
              <a:buNone/>
              <a:defRPr sz="2980"/>
            </a:lvl6pPr>
            <a:lvl7pPr marL="9082461" indent="0">
              <a:buNone/>
              <a:defRPr sz="2980"/>
            </a:lvl7pPr>
            <a:lvl8pPr marL="10596204" indent="0">
              <a:buNone/>
              <a:defRPr sz="2980"/>
            </a:lvl8pPr>
            <a:lvl9pPr marL="12109948" indent="0">
              <a:buNone/>
              <a:defRPr sz="298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83C2D44A-F44B-4733-BB96-F24984008FFD}" type="datetimeFigureOut">
              <a:rPr lang="en-AU" smtClean="0"/>
              <a:t>14/05/2021</a:t>
            </a:fld>
            <a:endParaRPr lang="en-AU"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AU"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E416343-2304-472E-A0F7-B3EB539C4CEF}" type="slidenum">
              <a:rPr lang="en-AU" smtClean="0"/>
              <a:t>‹#›</a:t>
            </a:fld>
            <a:endParaRPr lang="en-AU" dirty="0"/>
          </a:p>
        </p:txBody>
      </p:sp>
    </p:spTree>
    <p:extLst>
      <p:ext uri="{BB962C8B-B14F-4D97-AF65-F5344CB8AC3E}">
        <p14:creationId xmlns:p14="http://schemas.microsoft.com/office/powerpoint/2010/main" val="33121186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2026" y="3115143"/>
            <a:ext cx="26750988" cy="103407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9327" y="12431023"/>
            <a:ext cx="26703685" cy="23486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02981" y="39988732"/>
            <a:ext cx="10217884" cy="1425575"/>
          </a:xfrm>
          <a:prstGeom prst="rect">
            <a:avLst/>
          </a:prstGeom>
        </p:spPr>
        <p:txBody>
          <a:bodyPr vert="horz" lIns="91440" tIns="45720" rIns="91440" bIns="45720" rtlCol="0" anchor="ctr"/>
          <a:lstStyle>
            <a:lvl1pPr algn="l">
              <a:defRPr sz="3145">
                <a:solidFill>
                  <a:schemeClr val="tx1">
                    <a:alpha val="75000"/>
                  </a:schemeClr>
                </a:solidFill>
              </a:defRPr>
            </a:lvl1pPr>
          </a:lstStyle>
          <a:p>
            <a:fld id="{83C2D44A-F44B-4733-BB96-F24984008FFD}" type="datetimeFigureOut">
              <a:rPr lang="en-AU" smtClean="0"/>
              <a:t>14/05/2021</a:t>
            </a:fld>
            <a:endParaRPr lang="en-AU" dirty="0"/>
          </a:p>
        </p:txBody>
      </p:sp>
      <p:sp>
        <p:nvSpPr>
          <p:cNvPr id="5" name="Footer Placeholder 4"/>
          <p:cNvSpPr>
            <a:spLocks noGrp="1"/>
          </p:cNvSpPr>
          <p:nvPr>
            <p:ph type="ftr" sz="quarter" idx="3"/>
          </p:nvPr>
        </p:nvSpPr>
        <p:spPr>
          <a:xfrm>
            <a:off x="1702981" y="40875819"/>
            <a:ext cx="12488525" cy="1425575"/>
          </a:xfrm>
          <a:prstGeom prst="rect">
            <a:avLst/>
          </a:prstGeom>
        </p:spPr>
        <p:txBody>
          <a:bodyPr vert="horz" lIns="91440" tIns="45720" rIns="91440" bIns="45720" rtlCol="0" anchor="ctr"/>
          <a:lstStyle>
            <a:lvl1pPr algn="l">
              <a:defRPr sz="3145" cap="all" baseline="0">
                <a:solidFill>
                  <a:schemeClr val="tx1">
                    <a:alpha val="75000"/>
                  </a:schemeClr>
                </a:solidFill>
              </a:defRPr>
            </a:lvl1pPr>
          </a:lstStyle>
          <a:p>
            <a:endParaRPr lang="en-AU" dirty="0"/>
          </a:p>
        </p:txBody>
      </p:sp>
      <p:sp>
        <p:nvSpPr>
          <p:cNvPr id="6" name="Slide Number Placeholder 5"/>
          <p:cNvSpPr>
            <a:spLocks noGrp="1"/>
          </p:cNvSpPr>
          <p:nvPr>
            <p:ph type="sldNum" sz="quarter" idx="4"/>
          </p:nvPr>
        </p:nvSpPr>
        <p:spPr>
          <a:xfrm>
            <a:off x="21657482" y="36354960"/>
            <a:ext cx="7266051" cy="8712090"/>
          </a:xfrm>
          <a:prstGeom prst="rect">
            <a:avLst/>
          </a:prstGeom>
        </p:spPr>
        <p:txBody>
          <a:bodyPr vert="horz" lIns="91440" tIns="45720" rIns="91440" bIns="45720" rtlCol="0" anchor="b"/>
          <a:lstStyle>
            <a:lvl1pPr algn="r">
              <a:defRPr sz="29798" b="0">
                <a:ln>
                  <a:noFill/>
                </a:ln>
                <a:solidFill>
                  <a:schemeClr val="accent1">
                    <a:alpha val="20000"/>
                  </a:schemeClr>
                </a:solidFill>
                <a:latin typeface="+mj-lt"/>
              </a:defRPr>
            </a:lvl1pPr>
          </a:lstStyle>
          <a:p>
            <a:fld id="{9E416343-2304-472E-A0F7-B3EB539C4CEF}" type="slidenum">
              <a:rPr lang="en-AU" smtClean="0"/>
              <a:t>‹#›</a:t>
            </a:fld>
            <a:endParaRPr lang="en-AU" dirty="0"/>
          </a:p>
        </p:txBody>
      </p:sp>
    </p:spTree>
    <p:extLst>
      <p:ext uri="{BB962C8B-B14F-4D97-AF65-F5344CB8AC3E}">
        <p14:creationId xmlns:p14="http://schemas.microsoft.com/office/powerpoint/2010/main" val="1600196286"/>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xStyles>
    <p:titleStyle>
      <a:lvl1pPr algn="l" defTabSz="3027487" rtl="0" eaLnBrk="1" latinLnBrk="0" hangingPunct="1">
        <a:lnSpc>
          <a:spcPct val="90000"/>
        </a:lnSpc>
        <a:spcBef>
          <a:spcPct val="0"/>
        </a:spcBef>
        <a:buNone/>
        <a:defRPr sz="15892" kern="1200" spc="-397" baseline="0">
          <a:solidFill>
            <a:schemeClr val="accent1"/>
          </a:solidFill>
          <a:latin typeface="+mj-lt"/>
          <a:ea typeface="+mj-ea"/>
          <a:cs typeface="+mj-cs"/>
        </a:defRPr>
      </a:lvl1pPr>
    </p:titleStyle>
    <p:bodyStyle>
      <a:lvl1pPr marL="302749" indent="-302749" algn="l" defTabSz="3027487" rtl="0" eaLnBrk="1" latinLnBrk="0" hangingPunct="1">
        <a:lnSpc>
          <a:spcPct val="85000"/>
        </a:lnSpc>
        <a:spcBef>
          <a:spcPts val="4304"/>
        </a:spcBef>
        <a:buFont typeface="Arial" pitchFamily="34" charset="0"/>
        <a:buChar char=" "/>
        <a:defRPr sz="7946" kern="1200">
          <a:solidFill>
            <a:schemeClr val="tx1">
              <a:lumMod val="85000"/>
              <a:lumOff val="15000"/>
            </a:schemeClr>
          </a:solidFill>
          <a:latin typeface="+mn-lt"/>
          <a:ea typeface="+mn-ea"/>
          <a:cs typeface="+mn-cs"/>
        </a:defRPr>
      </a:lvl1pPr>
      <a:lvl2pPr marL="908246" indent="-1135308" algn="l" defTabSz="3027487" rtl="0" eaLnBrk="1" latinLnBrk="0" hangingPunct="1">
        <a:lnSpc>
          <a:spcPct val="85000"/>
        </a:lnSpc>
        <a:spcBef>
          <a:spcPts val="1987"/>
        </a:spcBef>
        <a:buFont typeface="Arial" pitchFamily="34" charset="0"/>
        <a:buChar char=" "/>
        <a:defRPr sz="7946" kern="1200">
          <a:solidFill>
            <a:schemeClr val="tx1">
              <a:lumMod val="85000"/>
              <a:lumOff val="15000"/>
            </a:schemeClr>
          </a:solidFill>
          <a:latin typeface="+mn-lt"/>
          <a:ea typeface="+mn-ea"/>
          <a:cs typeface="+mn-cs"/>
        </a:defRPr>
      </a:lvl2pPr>
      <a:lvl3pPr marL="1816492" indent="-1816492" algn="l" defTabSz="3027487" rtl="0" eaLnBrk="1" latinLnBrk="0" hangingPunct="1">
        <a:lnSpc>
          <a:spcPct val="85000"/>
        </a:lnSpc>
        <a:spcBef>
          <a:spcPts val="1987"/>
        </a:spcBef>
        <a:buFont typeface="Arial" pitchFamily="34" charset="0"/>
        <a:buChar char=" "/>
        <a:defRPr sz="6622" i="1" kern="1200">
          <a:solidFill>
            <a:schemeClr val="tx1">
              <a:lumMod val="85000"/>
              <a:lumOff val="15000"/>
            </a:schemeClr>
          </a:solidFill>
          <a:latin typeface="+mn-lt"/>
          <a:ea typeface="+mn-ea"/>
          <a:cs typeface="+mn-cs"/>
        </a:defRPr>
      </a:lvl3pPr>
      <a:lvl4pPr marL="2724738" indent="-2724738" algn="l" defTabSz="3027487" rtl="0" eaLnBrk="1" latinLnBrk="0" hangingPunct="1">
        <a:lnSpc>
          <a:spcPct val="85000"/>
        </a:lnSpc>
        <a:spcBef>
          <a:spcPts val="1987"/>
        </a:spcBef>
        <a:buFont typeface="Arial" pitchFamily="34" charset="0"/>
        <a:buChar char=" "/>
        <a:defRPr sz="5960" kern="1200">
          <a:solidFill>
            <a:schemeClr val="tx1">
              <a:lumMod val="85000"/>
              <a:lumOff val="15000"/>
            </a:schemeClr>
          </a:solidFill>
          <a:latin typeface="+mn-lt"/>
          <a:ea typeface="+mn-ea"/>
          <a:cs typeface="+mn-cs"/>
        </a:defRPr>
      </a:lvl4pPr>
      <a:lvl5pPr marL="3632984" indent="-3632984" algn="l" defTabSz="3027487" rtl="0" eaLnBrk="1" latinLnBrk="0" hangingPunct="1">
        <a:lnSpc>
          <a:spcPct val="85000"/>
        </a:lnSpc>
        <a:spcBef>
          <a:spcPts val="1987"/>
        </a:spcBef>
        <a:buFont typeface="Arial" pitchFamily="34" charset="0"/>
        <a:buChar char=" "/>
        <a:defRPr sz="5960" kern="1200">
          <a:solidFill>
            <a:schemeClr val="tx1">
              <a:lumMod val="85000"/>
              <a:lumOff val="15000"/>
            </a:schemeClr>
          </a:solidFill>
          <a:latin typeface="+mn-lt"/>
          <a:ea typeface="+mn-ea"/>
          <a:cs typeface="+mn-cs"/>
        </a:defRPr>
      </a:lvl5pPr>
      <a:lvl6pPr marL="3973080" indent="-756872" algn="l" defTabSz="3027487" rtl="0" eaLnBrk="1" latinLnBrk="0" hangingPunct="1">
        <a:lnSpc>
          <a:spcPct val="85000"/>
        </a:lnSpc>
        <a:spcBef>
          <a:spcPts val="1987"/>
        </a:spcBef>
        <a:buFont typeface="Arial" pitchFamily="34" charset="0"/>
        <a:buChar char=" "/>
        <a:defRPr sz="5960" kern="1200">
          <a:solidFill>
            <a:schemeClr val="tx1">
              <a:lumMod val="85000"/>
              <a:lumOff val="15000"/>
            </a:schemeClr>
          </a:solidFill>
          <a:latin typeface="+mn-lt"/>
          <a:ea typeface="+mn-ea"/>
          <a:cs typeface="+mn-cs"/>
        </a:defRPr>
      </a:lvl6pPr>
      <a:lvl7pPr marL="4635260" indent="-756872" algn="l" defTabSz="3027487" rtl="0" eaLnBrk="1" latinLnBrk="0" hangingPunct="1">
        <a:lnSpc>
          <a:spcPct val="85000"/>
        </a:lnSpc>
        <a:spcBef>
          <a:spcPts val="1987"/>
        </a:spcBef>
        <a:buFont typeface="Arial" pitchFamily="34" charset="0"/>
        <a:buChar char=" "/>
        <a:defRPr sz="5960" kern="1200">
          <a:solidFill>
            <a:schemeClr val="tx1">
              <a:lumMod val="85000"/>
              <a:lumOff val="15000"/>
            </a:schemeClr>
          </a:solidFill>
          <a:latin typeface="+mn-lt"/>
          <a:ea typeface="+mn-ea"/>
          <a:cs typeface="+mn-cs"/>
        </a:defRPr>
      </a:lvl7pPr>
      <a:lvl8pPr marL="5297440" indent="-756872" algn="l" defTabSz="3027487" rtl="0" eaLnBrk="1" latinLnBrk="0" hangingPunct="1">
        <a:lnSpc>
          <a:spcPct val="85000"/>
        </a:lnSpc>
        <a:spcBef>
          <a:spcPts val="1987"/>
        </a:spcBef>
        <a:buFont typeface="Arial" pitchFamily="34" charset="0"/>
        <a:buChar char=" "/>
        <a:defRPr sz="5960" kern="1200">
          <a:solidFill>
            <a:schemeClr val="tx1">
              <a:lumMod val="85000"/>
              <a:lumOff val="15000"/>
            </a:schemeClr>
          </a:solidFill>
          <a:latin typeface="+mn-lt"/>
          <a:ea typeface="+mn-ea"/>
          <a:cs typeface="+mn-cs"/>
        </a:defRPr>
      </a:lvl8pPr>
      <a:lvl9pPr marL="5959620" indent="-756872" algn="l" defTabSz="3027487" rtl="0" eaLnBrk="1" latinLnBrk="0" hangingPunct="1">
        <a:lnSpc>
          <a:spcPct val="85000"/>
        </a:lnSpc>
        <a:spcBef>
          <a:spcPts val="1987"/>
        </a:spcBef>
        <a:buFont typeface="Arial" pitchFamily="34" charset="0"/>
        <a:buChar char=" "/>
        <a:defRPr sz="5960" kern="1200">
          <a:solidFill>
            <a:schemeClr val="tx1">
              <a:lumMod val="85000"/>
              <a:lumOff val="15000"/>
            </a:schemeClr>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6.png"/><Relationship Id="rId18" Type="http://schemas.openxmlformats.org/officeDocument/2006/relationships/image" Target="../media/image10.png"/><Relationship Id="rId26" Type="http://schemas.openxmlformats.org/officeDocument/2006/relationships/image" Target="../media/image15.png"/><Relationship Id="rId3" Type="http://schemas.openxmlformats.org/officeDocument/2006/relationships/hyperlink" Target="about:blank" TargetMode="External"/><Relationship Id="rId21" Type="http://schemas.microsoft.com/office/2014/relationships/chartEx" Target="../charts/chartEx2.xml"/><Relationship Id="rId7" Type="http://schemas.openxmlformats.org/officeDocument/2006/relationships/diagramQuickStyle" Target="../diagrams/quickStyle1.xml"/><Relationship Id="rId12" Type="http://schemas.openxmlformats.org/officeDocument/2006/relationships/image" Target="../media/image5.png"/><Relationship Id="rId17" Type="http://schemas.microsoft.com/office/2014/relationships/chartEx" Target="../charts/chartEx1.xml"/><Relationship Id="rId25" Type="http://schemas.openxmlformats.org/officeDocument/2006/relationships/image" Target="../media/image14.png"/><Relationship Id="rId2" Type="http://schemas.openxmlformats.org/officeDocument/2006/relationships/image" Target="../media/image1.jp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4.png"/><Relationship Id="rId24" Type="http://schemas.openxmlformats.org/officeDocument/2006/relationships/image" Target="../media/image13.png"/><Relationship Id="rId5" Type="http://schemas.openxmlformats.org/officeDocument/2006/relationships/diagramData" Target="../diagrams/data1.xml"/><Relationship Id="rId15" Type="http://schemas.openxmlformats.org/officeDocument/2006/relationships/image" Target="../media/image8.png"/><Relationship Id="rId23" Type="http://schemas.openxmlformats.org/officeDocument/2006/relationships/customXml" Target="../ink/ink2.xml"/><Relationship Id="rId10" Type="http://schemas.openxmlformats.org/officeDocument/2006/relationships/image" Target="../media/image3.emf"/><Relationship Id="rId19" Type="http://schemas.openxmlformats.org/officeDocument/2006/relationships/customXml" Target="../ink/ink1.xml"/><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image" Target="../media/image7.png"/><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54000" r="-54000"/>
          </a:stretch>
        </a:blipFill>
        <a:effectLst/>
      </p:bgPr>
    </p:bg>
    <p:spTree>
      <p:nvGrpSpPr>
        <p:cNvPr id="1" name=""/>
        <p:cNvGrpSpPr/>
        <p:nvPr/>
      </p:nvGrpSpPr>
      <p:grpSpPr>
        <a:xfrm>
          <a:off x="0" y="0"/>
          <a:ext cx="0" cy="0"/>
          <a:chOff x="0" y="0"/>
          <a:chExt cx="0" cy="0"/>
        </a:xfrm>
      </p:grpSpPr>
      <p:sp>
        <p:nvSpPr>
          <p:cNvPr id="4" name="Text Box 122">
            <a:extLst>
              <a:ext uri="{FF2B5EF4-FFF2-40B4-BE49-F238E27FC236}">
                <a16:creationId xmlns:a16="http://schemas.microsoft.com/office/drawing/2014/main" id="{E2479B21-0B42-45DF-BA84-8AB12E3A64BA}"/>
              </a:ext>
            </a:extLst>
          </p:cNvPr>
          <p:cNvSpPr txBox="1">
            <a:spLocks noChangeArrowheads="1"/>
          </p:cNvSpPr>
          <p:nvPr/>
        </p:nvSpPr>
        <p:spPr bwMode="auto">
          <a:xfrm>
            <a:off x="8727976" y="165146"/>
            <a:ext cx="19892456" cy="288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9836" tIns="424589" rIns="169836" bIns="424589" anchor="ctr" anchorCtr="0">
            <a:spAutoFit/>
          </a:bodyPr>
          <a:lstStyle>
            <a:lvl1pPr defTabSz="4389438" eaLnBrk="0" hangingPunct="0">
              <a:defRPr sz="2200">
                <a:solidFill>
                  <a:schemeClr val="tx1"/>
                </a:solidFill>
                <a:latin typeface="Arial"/>
              </a:defRPr>
            </a:lvl1pPr>
            <a:lvl2pPr marL="742950" indent="-285750" defTabSz="4389438" eaLnBrk="0" hangingPunct="0">
              <a:defRPr sz="2200">
                <a:solidFill>
                  <a:schemeClr val="tx1"/>
                </a:solidFill>
                <a:latin typeface="Arial"/>
              </a:defRPr>
            </a:lvl2pPr>
            <a:lvl3pPr marL="1143000" indent="-228600" defTabSz="4389438" eaLnBrk="0" hangingPunct="0">
              <a:defRPr sz="2200">
                <a:solidFill>
                  <a:schemeClr val="tx1"/>
                </a:solidFill>
                <a:latin typeface="Arial"/>
              </a:defRPr>
            </a:lvl3pPr>
            <a:lvl4pPr marL="1600200" indent="-228600" defTabSz="4389438" eaLnBrk="0" hangingPunct="0">
              <a:defRPr sz="2200">
                <a:solidFill>
                  <a:schemeClr val="tx1"/>
                </a:solidFill>
                <a:latin typeface="Arial"/>
              </a:defRPr>
            </a:lvl4pPr>
            <a:lvl5pPr marL="2057400" indent="-228600" defTabSz="4389438" eaLnBrk="0" hangingPunct="0">
              <a:defRPr sz="2200">
                <a:solidFill>
                  <a:schemeClr val="tx1"/>
                </a:solidFill>
                <a:latin typeface="Arial"/>
              </a:defRPr>
            </a:lvl5pPr>
            <a:lvl6pPr marL="2514600" indent="-228600" defTabSz="4389438" eaLnBrk="0" fontAlgn="base" hangingPunct="0">
              <a:spcBef>
                <a:spcPct val="0"/>
              </a:spcBef>
              <a:spcAft>
                <a:spcPct val="0"/>
              </a:spcAft>
              <a:defRPr sz="2200">
                <a:solidFill>
                  <a:schemeClr val="tx1"/>
                </a:solidFill>
                <a:latin typeface="Arial"/>
              </a:defRPr>
            </a:lvl6pPr>
            <a:lvl7pPr marL="2971800" indent="-228600" defTabSz="4389438" eaLnBrk="0" fontAlgn="base" hangingPunct="0">
              <a:spcBef>
                <a:spcPct val="0"/>
              </a:spcBef>
              <a:spcAft>
                <a:spcPct val="0"/>
              </a:spcAft>
              <a:defRPr sz="2200">
                <a:solidFill>
                  <a:schemeClr val="tx1"/>
                </a:solidFill>
                <a:latin typeface="Arial"/>
              </a:defRPr>
            </a:lvl7pPr>
            <a:lvl8pPr marL="3429000" indent="-228600" defTabSz="4389438" eaLnBrk="0" fontAlgn="base" hangingPunct="0">
              <a:spcBef>
                <a:spcPct val="0"/>
              </a:spcBef>
              <a:spcAft>
                <a:spcPct val="0"/>
              </a:spcAft>
              <a:defRPr sz="2200">
                <a:solidFill>
                  <a:schemeClr val="tx1"/>
                </a:solidFill>
                <a:latin typeface="Arial"/>
              </a:defRPr>
            </a:lvl8pPr>
            <a:lvl9pPr marL="3886200" indent="-228600" defTabSz="4389438" eaLnBrk="0" fontAlgn="base" hangingPunct="0">
              <a:spcBef>
                <a:spcPct val="0"/>
              </a:spcBef>
              <a:spcAft>
                <a:spcPct val="0"/>
              </a:spcAft>
              <a:defRPr sz="2200">
                <a:solidFill>
                  <a:schemeClr val="tx1"/>
                </a:solidFill>
                <a:latin typeface="Arial"/>
              </a:defRPr>
            </a:lvl9pPr>
          </a:lstStyle>
          <a:p>
            <a:pPr algn="ctr" eaLnBrk="1" hangingPunct="1"/>
            <a:r>
              <a:rPr lang="en-US" sz="6600" b="1" dirty="0">
                <a:latin typeface="+mn-lt"/>
              </a:rPr>
              <a:t>Rapid prospective strain typing to identify unsuspected nosocomial transmission of MRSA and VRE</a:t>
            </a:r>
          </a:p>
        </p:txBody>
      </p:sp>
      <p:sp>
        <p:nvSpPr>
          <p:cNvPr id="5" name="Text Box 123">
            <a:extLst>
              <a:ext uri="{FF2B5EF4-FFF2-40B4-BE49-F238E27FC236}">
                <a16:creationId xmlns:a16="http://schemas.microsoft.com/office/drawing/2014/main" id="{57C892DB-AB37-4008-9D23-2E1B686C77CE}"/>
              </a:ext>
            </a:extLst>
          </p:cNvPr>
          <p:cNvSpPr txBox="1">
            <a:spLocks noChangeArrowheads="1"/>
          </p:cNvSpPr>
          <p:nvPr/>
        </p:nvSpPr>
        <p:spPr bwMode="auto">
          <a:xfrm>
            <a:off x="8759066" y="2866959"/>
            <a:ext cx="20014259" cy="222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9836" tIns="169836" rIns="169836" bIns="169836" anchor="ctr" anchorCtr="0"/>
          <a:lstStyle>
            <a:lvl1pPr defTabSz="4389438" eaLnBrk="0" hangingPunct="0">
              <a:defRPr sz="2200">
                <a:solidFill>
                  <a:schemeClr val="tx1"/>
                </a:solidFill>
                <a:latin typeface="Arial"/>
              </a:defRPr>
            </a:lvl1pPr>
            <a:lvl2pPr marL="742950" indent="-285750" defTabSz="4389438" eaLnBrk="0" hangingPunct="0">
              <a:defRPr sz="2200">
                <a:solidFill>
                  <a:schemeClr val="tx1"/>
                </a:solidFill>
                <a:latin typeface="Arial"/>
              </a:defRPr>
            </a:lvl2pPr>
            <a:lvl3pPr marL="1143000" indent="-228600" defTabSz="4389438" eaLnBrk="0" hangingPunct="0">
              <a:defRPr sz="2200">
                <a:solidFill>
                  <a:schemeClr val="tx1"/>
                </a:solidFill>
                <a:latin typeface="Arial"/>
              </a:defRPr>
            </a:lvl3pPr>
            <a:lvl4pPr marL="1600200" indent="-228600" defTabSz="4389438" eaLnBrk="0" hangingPunct="0">
              <a:defRPr sz="2200">
                <a:solidFill>
                  <a:schemeClr val="tx1"/>
                </a:solidFill>
                <a:latin typeface="Arial"/>
              </a:defRPr>
            </a:lvl4pPr>
            <a:lvl5pPr marL="2057400" indent="-228600" defTabSz="4389438" eaLnBrk="0" hangingPunct="0">
              <a:defRPr sz="2200">
                <a:solidFill>
                  <a:schemeClr val="tx1"/>
                </a:solidFill>
                <a:latin typeface="Arial"/>
              </a:defRPr>
            </a:lvl5pPr>
            <a:lvl6pPr marL="2514600" indent="-228600" defTabSz="4389438" eaLnBrk="0" fontAlgn="base" hangingPunct="0">
              <a:spcBef>
                <a:spcPct val="0"/>
              </a:spcBef>
              <a:spcAft>
                <a:spcPct val="0"/>
              </a:spcAft>
              <a:defRPr sz="2200">
                <a:solidFill>
                  <a:schemeClr val="tx1"/>
                </a:solidFill>
                <a:latin typeface="Arial"/>
              </a:defRPr>
            </a:lvl6pPr>
            <a:lvl7pPr marL="2971800" indent="-228600" defTabSz="4389438" eaLnBrk="0" fontAlgn="base" hangingPunct="0">
              <a:spcBef>
                <a:spcPct val="0"/>
              </a:spcBef>
              <a:spcAft>
                <a:spcPct val="0"/>
              </a:spcAft>
              <a:defRPr sz="2200">
                <a:solidFill>
                  <a:schemeClr val="tx1"/>
                </a:solidFill>
                <a:latin typeface="Arial"/>
              </a:defRPr>
            </a:lvl7pPr>
            <a:lvl8pPr marL="3429000" indent="-228600" defTabSz="4389438" eaLnBrk="0" fontAlgn="base" hangingPunct="0">
              <a:spcBef>
                <a:spcPct val="0"/>
              </a:spcBef>
              <a:spcAft>
                <a:spcPct val="0"/>
              </a:spcAft>
              <a:defRPr sz="2200">
                <a:solidFill>
                  <a:schemeClr val="tx1"/>
                </a:solidFill>
                <a:latin typeface="Arial"/>
              </a:defRPr>
            </a:lvl8pPr>
            <a:lvl9pPr marL="3886200" indent="-228600" defTabSz="4389438" eaLnBrk="0" fontAlgn="base" hangingPunct="0">
              <a:spcBef>
                <a:spcPct val="0"/>
              </a:spcBef>
              <a:spcAft>
                <a:spcPct val="0"/>
              </a:spcAft>
              <a:defRPr sz="2200">
                <a:solidFill>
                  <a:schemeClr val="tx1"/>
                </a:solidFill>
                <a:latin typeface="Arial"/>
              </a:defRPr>
            </a:lvl9pPr>
          </a:lstStyle>
          <a:p>
            <a:pPr algn="ctr" eaLnBrk="1" hangingPunct="1">
              <a:spcAft>
                <a:spcPts val="1672"/>
              </a:spcAft>
            </a:pPr>
            <a:r>
              <a:rPr lang="en-US" sz="2800" b="1" dirty="0">
                <a:latin typeface="+mn-lt"/>
              </a:rPr>
              <a:t>Jessica Johnson-Mackinnon</a:t>
            </a:r>
            <a:r>
              <a:rPr lang="en-US" sz="2800" b="1" baseline="30000" dirty="0">
                <a:latin typeface="+mn-lt"/>
              </a:rPr>
              <a:t>1,2,6</a:t>
            </a:r>
            <a:r>
              <a:rPr lang="en-US" sz="2800" dirty="0">
                <a:latin typeface="+mn-lt"/>
              </a:rPr>
              <a:t>, Marc Ramsperger</a:t>
            </a:r>
            <a:r>
              <a:rPr lang="en-US" sz="2800" baseline="30000" dirty="0">
                <a:latin typeface="+mn-lt"/>
              </a:rPr>
              <a:t>1</a:t>
            </a:r>
            <a:r>
              <a:rPr lang="en-US" sz="2800" dirty="0">
                <a:latin typeface="+mn-lt"/>
              </a:rPr>
              <a:t>, Cecilia Li</a:t>
            </a:r>
            <a:r>
              <a:rPr lang="en-US" sz="2800" baseline="30000" dirty="0">
                <a:latin typeface="+mn-lt"/>
              </a:rPr>
              <a:t>1,2</a:t>
            </a:r>
            <a:r>
              <a:rPr lang="en-US" sz="2800" dirty="0">
                <a:latin typeface="+mn-lt"/>
              </a:rPr>
              <a:t>, Marion Yuen</a:t>
            </a:r>
            <a:r>
              <a:rPr lang="en-US" sz="2800" baseline="30000" dirty="0">
                <a:latin typeface="+mn-lt"/>
              </a:rPr>
              <a:t>1</a:t>
            </a:r>
            <a:r>
              <a:rPr lang="en-US" sz="2800" dirty="0">
                <a:latin typeface="+mn-lt"/>
              </a:rPr>
              <a:t>, Vijay Errappa</a:t>
            </a:r>
            <a:r>
              <a:rPr lang="en-US" sz="2800" baseline="30000" dirty="0">
                <a:latin typeface="+mn-lt"/>
              </a:rPr>
              <a:t>3</a:t>
            </a:r>
            <a:r>
              <a:rPr lang="en-US" sz="2800" dirty="0">
                <a:latin typeface="+mn-lt"/>
              </a:rPr>
              <a:t>, Miechelline Magallanes</a:t>
            </a:r>
            <a:r>
              <a:rPr lang="en-US" sz="2800" baseline="30000" dirty="0">
                <a:latin typeface="+mn-lt"/>
              </a:rPr>
              <a:t>3</a:t>
            </a:r>
            <a:r>
              <a:rPr lang="en-US" sz="2800" dirty="0">
                <a:latin typeface="+mn-lt"/>
              </a:rPr>
              <a:t>, Kathryn O’Donnell</a:t>
            </a:r>
            <a:r>
              <a:rPr lang="en-US" sz="2800" baseline="30000" dirty="0">
                <a:latin typeface="+mn-lt"/>
              </a:rPr>
              <a:t>3</a:t>
            </a:r>
            <a:r>
              <a:rPr lang="en-US" sz="2800" dirty="0">
                <a:latin typeface="+mn-lt"/>
              </a:rPr>
              <a:t>, Jennifer Sealy</a:t>
            </a:r>
            <a:r>
              <a:rPr lang="en-US" sz="2800" baseline="30000" dirty="0">
                <a:latin typeface="+mn-lt"/>
              </a:rPr>
              <a:t>3</a:t>
            </a:r>
            <a:r>
              <a:rPr lang="en-US" sz="2800" dirty="0">
                <a:latin typeface="+mn-lt"/>
              </a:rPr>
              <a:t>, Nicole Tolhurst</a:t>
            </a:r>
            <a:r>
              <a:rPr lang="en-US" sz="2800" baseline="30000" dirty="0">
                <a:latin typeface="+mn-lt"/>
              </a:rPr>
              <a:t>4</a:t>
            </a:r>
            <a:r>
              <a:rPr lang="en-US" sz="2800" dirty="0">
                <a:latin typeface="+mn-lt"/>
              </a:rPr>
              <a:t>, Elizabeth White</a:t>
            </a:r>
            <a:r>
              <a:rPr lang="en-US" sz="2800" baseline="30000" dirty="0">
                <a:latin typeface="+mn-lt"/>
              </a:rPr>
              <a:t>3</a:t>
            </a:r>
            <a:r>
              <a:rPr lang="en-US" sz="2800" dirty="0">
                <a:latin typeface="+mn-lt"/>
              </a:rPr>
              <a:t>, Kathy Dempsey</a:t>
            </a:r>
            <a:r>
              <a:rPr lang="en-US" sz="2800" baseline="30000" dirty="0">
                <a:latin typeface="+mn-lt"/>
              </a:rPr>
              <a:t>5</a:t>
            </a:r>
            <a:r>
              <a:rPr lang="en-US" sz="2800" dirty="0">
                <a:latin typeface="+mn-lt"/>
              </a:rPr>
              <a:t>, Patricia Ferguson</a:t>
            </a:r>
            <a:r>
              <a:rPr lang="en-US" sz="2800" baseline="30000" dirty="0">
                <a:latin typeface="+mn-lt"/>
              </a:rPr>
              <a:t>1,3,6</a:t>
            </a:r>
            <a:r>
              <a:rPr lang="en-US" sz="2800" dirty="0">
                <a:latin typeface="+mn-lt"/>
              </a:rPr>
              <a:t>, Adrian Ong</a:t>
            </a:r>
            <a:r>
              <a:rPr lang="en-US" sz="2800" baseline="30000" dirty="0">
                <a:latin typeface="+mn-lt"/>
              </a:rPr>
              <a:t>4,6</a:t>
            </a:r>
            <a:r>
              <a:rPr lang="en-US" sz="2800" dirty="0">
                <a:latin typeface="+mn-lt"/>
              </a:rPr>
              <a:t>, Vitali Sintchenko</a:t>
            </a:r>
            <a:r>
              <a:rPr lang="en-US" sz="2800" baseline="30000" dirty="0">
                <a:latin typeface="+mn-lt"/>
              </a:rPr>
              <a:t>1,2,6  </a:t>
            </a:r>
            <a:r>
              <a:rPr lang="en-US" sz="2800" dirty="0">
                <a:latin typeface="+mn-lt"/>
              </a:rPr>
              <a:t>and Matthew O’Sullivan</a:t>
            </a:r>
            <a:r>
              <a:rPr lang="en-US" sz="2800" baseline="30000" dirty="0">
                <a:latin typeface="+mn-lt"/>
              </a:rPr>
              <a:t>1,2,6</a:t>
            </a:r>
            <a:endParaRPr lang="en-US" sz="2800" dirty="0">
              <a:latin typeface="+mn-lt"/>
            </a:endParaRPr>
          </a:p>
          <a:p>
            <a:pPr algn="ctr" eaLnBrk="1" hangingPunct="1">
              <a:spcAft>
                <a:spcPts val="1672"/>
              </a:spcAft>
            </a:pPr>
            <a:r>
              <a:rPr lang="en-US" sz="1600" baseline="30000" dirty="0">
                <a:latin typeface="+mn-lt"/>
              </a:rPr>
              <a:t>1</a:t>
            </a:r>
            <a:r>
              <a:rPr lang="en-US" sz="1600" dirty="0">
                <a:latin typeface="+mn-lt"/>
              </a:rPr>
              <a:t>Centre For Infectious Disease and Microbiology – Public Health, Westmead Hospital, </a:t>
            </a:r>
            <a:r>
              <a:rPr lang="en-US" sz="1600" baseline="30000" dirty="0">
                <a:latin typeface="+mn-lt"/>
              </a:rPr>
              <a:t>2</a:t>
            </a:r>
            <a:r>
              <a:rPr lang="en-US" sz="1600" dirty="0">
                <a:latin typeface="+mn-lt"/>
              </a:rPr>
              <a:t>New South Wales Health Pathology, </a:t>
            </a:r>
            <a:r>
              <a:rPr lang="en-US" sz="1600" baseline="30000" dirty="0">
                <a:latin typeface="+mn-lt"/>
              </a:rPr>
              <a:t>3</a:t>
            </a:r>
            <a:r>
              <a:rPr lang="en-US" sz="1600" dirty="0">
                <a:latin typeface="+mn-lt"/>
              </a:rPr>
              <a:t>Infection Prevention and Control Department, Westmead Hospital, </a:t>
            </a:r>
            <a:r>
              <a:rPr lang="en-US" sz="1600" baseline="30000" dirty="0">
                <a:latin typeface="+mn-lt"/>
              </a:rPr>
              <a:t>4</a:t>
            </a:r>
            <a:r>
              <a:rPr lang="en-US" sz="1600" dirty="0">
                <a:latin typeface="+mn-lt"/>
              </a:rPr>
              <a:t>Infection Prevention and Control Department, Blacktown Hospital, </a:t>
            </a:r>
            <a:r>
              <a:rPr lang="en-US" sz="1600" baseline="30000" dirty="0">
                <a:latin typeface="+mn-lt"/>
              </a:rPr>
              <a:t>5</a:t>
            </a:r>
            <a:r>
              <a:rPr lang="en-US" sz="1600" dirty="0">
                <a:latin typeface="+mn-lt"/>
              </a:rPr>
              <a:t>Clinical Excellence Commission, New South Wales Health and </a:t>
            </a:r>
            <a:r>
              <a:rPr lang="en-US" sz="1600" baseline="30000" dirty="0">
                <a:latin typeface="+mn-lt"/>
              </a:rPr>
              <a:t>6</a:t>
            </a:r>
            <a:r>
              <a:rPr lang="en-US" sz="1600" dirty="0">
                <a:latin typeface="+mn-lt"/>
              </a:rPr>
              <a:t>University of Sydney, Sydney, New South Wales, Australia</a:t>
            </a:r>
            <a:endParaRPr lang="en-US" sz="3200" dirty="0">
              <a:latin typeface="+mn-lt"/>
            </a:endParaRPr>
          </a:p>
        </p:txBody>
      </p:sp>
      <p:sp>
        <p:nvSpPr>
          <p:cNvPr id="9" name="TextBox 8">
            <a:extLst>
              <a:ext uri="{FF2B5EF4-FFF2-40B4-BE49-F238E27FC236}">
                <a16:creationId xmlns:a16="http://schemas.microsoft.com/office/drawing/2014/main" id="{0B69BCFE-A732-421C-A168-6295AC2E781F}"/>
              </a:ext>
            </a:extLst>
          </p:cNvPr>
          <p:cNvSpPr txBox="1"/>
          <p:nvPr/>
        </p:nvSpPr>
        <p:spPr>
          <a:xfrm>
            <a:off x="684361" y="40393211"/>
            <a:ext cx="8349565" cy="1926764"/>
          </a:xfrm>
          <a:prstGeom prst="rect">
            <a:avLst/>
          </a:prstGeom>
          <a:noFill/>
        </p:spPr>
        <p:txBody>
          <a:bodyPr wrap="none" lIns="84917" tIns="42459" rIns="84917" bIns="42459" rtlCol="0">
            <a:spAutoFit/>
          </a:bodyPr>
          <a:lstStyle/>
          <a:p>
            <a:r>
              <a:rPr lang="en-US" sz="2991" dirty="0"/>
              <a:t>Dr Jessica Johnson-Mackinnon</a:t>
            </a:r>
          </a:p>
          <a:p>
            <a:r>
              <a:rPr lang="en-US" sz="2991" dirty="0"/>
              <a:t>CIDM-PH</a:t>
            </a:r>
          </a:p>
          <a:p>
            <a:r>
              <a:rPr lang="en-US" sz="2991" dirty="0"/>
              <a:t>Westmead Hospital and University of Sydney</a:t>
            </a:r>
          </a:p>
          <a:p>
            <a:r>
              <a:rPr lang="en-US" sz="2991" dirty="0"/>
              <a:t>Email: Jessica.johnsonmackinnon@health.nsw.gov.au</a:t>
            </a:r>
          </a:p>
        </p:txBody>
      </p:sp>
      <p:sp>
        <p:nvSpPr>
          <p:cNvPr id="10" name="TextBox 9">
            <a:extLst>
              <a:ext uri="{FF2B5EF4-FFF2-40B4-BE49-F238E27FC236}">
                <a16:creationId xmlns:a16="http://schemas.microsoft.com/office/drawing/2014/main" id="{22C936B6-5311-4DFB-B369-627082A7C079}"/>
              </a:ext>
            </a:extLst>
          </p:cNvPr>
          <p:cNvSpPr txBox="1"/>
          <p:nvPr/>
        </p:nvSpPr>
        <p:spPr>
          <a:xfrm>
            <a:off x="2192612" y="39447228"/>
            <a:ext cx="2458144" cy="945983"/>
          </a:xfrm>
          <a:prstGeom prst="rect">
            <a:avLst/>
          </a:prstGeom>
          <a:noFill/>
        </p:spPr>
        <p:txBody>
          <a:bodyPr wrap="none" lIns="84917" tIns="42459" rIns="84917" bIns="42459" rtlCol="0">
            <a:spAutoFit/>
          </a:bodyPr>
          <a:lstStyle/>
          <a:p>
            <a:r>
              <a:rPr lang="en-US" sz="5590" b="1" dirty="0"/>
              <a:t>Contact</a:t>
            </a:r>
          </a:p>
        </p:txBody>
      </p:sp>
      <p:sp>
        <p:nvSpPr>
          <p:cNvPr id="11" name="TextBox 10">
            <a:extLst>
              <a:ext uri="{FF2B5EF4-FFF2-40B4-BE49-F238E27FC236}">
                <a16:creationId xmlns:a16="http://schemas.microsoft.com/office/drawing/2014/main" id="{BF26B929-465D-4B24-B91F-159C9995815B}"/>
              </a:ext>
            </a:extLst>
          </p:cNvPr>
          <p:cNvSpPr txBox="1"/>
          <p:nvPr/>
        </p:nvSpPr>
        <p:spPr>
          <a:xfrm>
            <a:off x="11809294" y="41194242"/>
            <a:ext cx="12682596" cy="1181986"/>
          </a:xfrm>
          <a:prstGeom prst="rect">
            <a:avLst/>
          </a:prstGeom>
          <a:noFill/>
        </p:spPr>
        <p:txBody>
          <a:bodyPr wrap="square" lIns="84917" tIns="84917" rIns="84917" bIns="84917" numCol="1" spcCol="326532" rtlCol="0">
            <a:noAutofit/>
          </a:bodyPr>
          <a:lstStyle/>
          <a:p>
            <a:pPr marL="424558" indent="-424558">
              <a:buFont typeface="+mj-lt"/>
              <a:buAutoNum type="arabicPeriod"/>
            </a:pPr>
            <a:r>
              <a:rPr lang="en-US" sz="2991" dirty="0"/>
              <a:t>O’Sullivan et al J Clin Microbiol 2012 50(11):3153</a:t>
            </a:r>
          </a:p>
          <a:p>
            <a:pPr marL="424558" indent="-424558">
              <a:buFont typeface="+mj-lt"/>
              <a:buAutoNum type="arabicPeriod"/>
            </a:pPr>
            <a:r>
              <a:rPr lang="en-US" sz="2991" dirty="0"/>
              <a:t>O’Sullivan et al </a:t>
            </a:r>
            <a:r>
              <a:rPr lang="pt-BR" sz="2991" dirty="0"/>
              <a:t>J. Vis. Exp. (54), </a:t>
            </a:r>
            <a:r>
              <a:rPr lang="pt-BR" sz="2991" dirty="0">
                <a:hlinkClick r:id="rId3"/>
              </a:rPr>
              <a:t>e2781</a:t>
            </a:r>
            <a:endParaRPr lang="en-US" sz="2991" dirty="0"/>
          </a:p>
        </p:txBody>
      </p:sp>
      <p:sp>
        <p:nvSpPr>
          <p:cNvPr id="12" name="TextBox 11">
            <a:extLst>
              <a:ext uri="{FF2B5EF4-FFF2-40B4-BE49-F238E27FC236}">
                <a16:creationId xmlns:a16="http://schemas.microsoft.com/office/drawing/2014/main" id="{7A95EDBB-0606-4430-BB69-7A49A512F21E}"/>
              </a:ext>
            </a:extLst>
          </p:cNvPr>
          <p:cNvSpPr txBox="1"/>
          <p:nvPr/>
        </p:nvSpPr>
        <p:spPr>
          <a:xfrm>
            <a:off x="13770259" y="39447228"/>
            <a:ext cx="3432385" cy="945983"/>
          </a:xfrm>
          <a:prstGeom prst="rect">
            <a:avLst/>
          </a:prstGeom>
          <a:noFill/>
        </p:spPr>
        <p:txBody>
          <a:bodyPr wrap="none" lIns="84917" tIns="42459" rIns="84917" bIns="42459" rtlCol="0">
            <a:spAutoFit/>
          </a:bodyPr>
          <a:lstStyle/>
          <a:p>
            <a:r>
              <a:rPr lang="en-US" sz="5590" b="1" dirty="0"/>
              <a:t>References</a:t>
            </a:r>
          </a:p>
        </p:txBody>
      </p:sp>
      <p:sp>
        <p:nvSpPr>
          <p:cNvPr id="13" name="TextBox 12">
            <a:extLst>
              <a:ext uri="{FF2B5EF4-FFF2-40B4-BE49-F238E27FC236}">
                <a16:creationId xmlns:a16="http://schemas.microsoft.com/office/drawing/2014/main" id="{F07FAEC9-7261-4EAF-9AD8-E1C8D6B7AF37}"/>
              </a:ext>
            </a:extLst>
          </p:cNvPr>
          <p:cNvSpPr txBox="1"/>
          <p:nvPr/>
        </p:nvSpPr>
        <p:spPr>
          <a:xfrm>
            <a:off x="25025283" y="39447228"/>
            <a:ext cx="2555158" cy="945983"/>
          </a:xfrm>
          <a:prstGeom prst="rect">
            <a:avLst/>
          </a:prstGeom>
          <a:noFill/>
        </p:spPr>
        <p:txBody>
          <a:bodyPr wrap="square" lIns="84917" tIns="42459" rIns="84917" bIns="42459" rtlCol="0">
            <a:spAutoFit/>
          </a:bodyPr>
          <a:lstStyle/>
          <a:p>
            <a:r>
              <a:rPr lang="en-US" sz="5590" b="1" dirty="0"/>
              <a:t>Funding</a:t>
            </a:r>
          </a:p>
        </p:txBody>
      </p:sp>
      <p:sp>
        <p:nvSpPr>
          <p:cNvPr id="14" name="TextBox 13">
            <a:extLst>
              <a:ext uri="{FF2B5EF4-FFF2-40B4-BE49-F238E27FC236}">
                <a16:creationId xmlns:a16="http://schemas.microsoft.com/office/drawing/2014/main" id="{8EA3628E-5900-4E75-8606-E3FD195FDDD0}"/>
              </a:ext>
            </a:extLst>
          </p:cNvPr>
          <p:cNvSpPr txBox="1"/>
          <p:nvPr/>
        </p:nvSpPr>
        <p:spPr>
          <a:xfrm>
            <a:off x="22109988" y="40944908"/>
            <a:ext cx="7341889" cy="2203342"/>
          </a:xfrm>
          <a:prstGeom prst="rect">
            <a:avLst/>
          </a:prstGeom>
          <a:noFill/>
        </p:spPr>
        <p:txBody>
          <a:bodyPr wrap="square" lIns="84917" tIns="84917" rIns="84917" bIns="84917" numCol="1" spcCol="326532" rtlCol="0">
            <a:noAutofit/>
          </a:bodyPr>
          <a:lstStyle/>
          <a:p>
            <a:r>
              <a:rPr lang="en-US" sz="2991" dirty="0"/>
              <a:t>This work was funded by the New South Wales Health Translational Research Grant Scheme (Grant #86)</a:t>
            </a:r>
          </a:p>
        </p:txBody>
      </p:sp>
      <p:sp>
        <p:nvSpPr>
          <p:cNvPr id="15" name="Text Box 189">
            <a:extLst>
              <a:ext uri="{FF2B5EF4-FFF2-40B4-BE49-F238E27FC236}">
                <a16:creationId xmlns:a16="http://schemas.microsoft.com/office/drawing/2014/main" id="{667BED13-52D6-4B48-851A-A879F2BBC574}"/>
              </a:ext>
            </a:extLst>
          </p:cNvPr>
          <p:cNvSpPr txBox="1">
            <a:spLocks noChangeArrowheads="1"/>
          </p:cNvSpPr>
          <p:nvPr/>
        </p:nvSpPr>
        <p:spPr bwMode="auto">
          <a:xfrm>
            <a:off x="192083" y="6155980"/>
            <a:ext cx="29907628" cy="2707345"/>
          </a:xfrm>
          <a:prstGeom prst="rect">
            <a:avLst/>
          </a:prstGeom>
          <a:solidFill>
            <a:schemeClr val="bg1"/>
          </a:solidFill>
          <a:ln w="12700">
            <a:solidFill>
              <a:schemeClr val="accent1">
                <a:lumMod val="75000"/>
              </a:schemeClr>
            </a:solidFill>
          </a:ln>
          <a:effectLst/>
        </p:spPr>
        <p:txBody>
          <a:bodyPr lIns="169836" tIns="169836" rIns="169836" bIns="169836">
            <a:noAutofit/>
          </a:bodyPr>
          <a:lstStyle>
            <a:lvl1pPr eaLnBrk="0" hangingPunct="0">
              <a:defRPr sz="2200">
                <a:solidFill>
                  <a:schemeClr val="tx1"/>
                </a:solidFill>
                <a:latin typeface="Arial"/>
              </a:defRPr>
            </a:lvl1pPr>
            <a:lvl2pPr marL="742950" indent="-285750" eaLnBrk="0" hangingPunct="0">
              <a:defRPr sz="2200">
                <a:solidFill>
                  <a:schemeClr val="tx1"/>
                </a:solidFill>
                <a:latin typeface="Arial"/>
              </a:defRPr>
            </a:lvl2pPr>
            <a:lvl3pPr marL="1143000" indent="-228600" eaLnBrk="0" hangingPunct="0">
              <a:defRPr sz="2200">
                <a:solidFill>
                  <a:schemeClr val="tx1"/>
                </a:solidFill>
                <a:latin typeface="Arial"/>
              </a:defRPr>
            </a:lvl3pPr>
            <a:lvl4pPr marL="1600200" indent="-228600" eaLnBrk="0" hangingPunct="0">
              <a:defRPr sz="2200">
                <a:solidFill>
                  <a:schemeClr val="tx1"/>
                </a:solidFill>
                <a:latin typeface="Arial"/>
              </a:defRPr>
            </a:lvl4pPr>
            <a:lvl5pPr marL="2057400" indent="-228600" eaLnBrk="0" hangingPunct="0">
              <a:defRPr sz="2200">
                <a:solidFill>
                  <a:schemeClr val="tx1"/>
                </a:solidFill>
                <a:latin typeface="Arial"/>
              </a:defRPr>
            </a:lvl5pPr>
            <a:lvl6pPr marL="2514600" indent="-228600" eaLnBrk="0" fontAlgn="base" hangingPunct="0">
              <a:spcBef>
                <a:spcPct val="0"/>
              </a:spcBef>
              <a:spcAft>
                <a:spcPct val="0"/>
              </a:spcAft>
              <a:defRPr sz="2200">
                <a:solidFill>
                  <a:schemeClr val="tx1"/>
                </a:solidFill>
                <a:latin typeface="Arial"/>
              </a:defRPr>
            </a:lvl6pPr>
            <a:lvl7pPr marL="2971800" indent="-228600" eaLnBrk="0" fontAlgn="base" hangingPunct="0">
              <a:spcBef>
                <a:spcPct val="0"/>
              </a:spcBef>
              <a:spcAft>
                <a:spcPct val="0"/>
              </a:spcAft>
              <a:defRPr sz="2200">
                <a:solidFill>
                  <a:schemeClr val="tx1"/>
                </a:solidFill>
                <a:latin typeface="Arial"/>
              </a:defRPr>
            </a:lvl7pPr>
            <a:lvl8pPr marL="3429000" indent="-228600" eaLnBrk="0" fontAlgn="base" hangingPunct="0">
              <a:spcBef>
                <a:spcPct val="0"/>
              </a:spcBef>
              <a:spcAft>
                <a:spcPct val="0"/>
              </a:spcAft>
              <a:defRPr sz="2200">
                <a:solidFill>
                  <a:schemeClr val="tx1"/>
                </a:solidFill>
                <a:latin typeface="Arial"/>
              </a:defRPr>
            </a:lvl8pPr>
            <a:lvl9pPr marL="3886200" indent="-228600" eaLnBrk="0" fontAlgn="base" hangingPunct="0">
              <a:spcBef>
                <a:spcPct val="0"/>
              </a:spcBef>
              <a:spcAft>
                <a:spcPct val="0"/>
              </a:spcAft>
              <a:defRPr sz="2200">
                <a:solidFill>
                  <a:schemeClr val="tx1"/>
                </a:solidFill>
                <a:latin typeface="Arial"/>
              </a:defRPr>
            </a:lvl9pPr>
          </a:lstStyle>
          <a:p>
            <a:pPr algn="just" eaLnBrk="1" hangingPunct="1"/>
            <a:r>
              <a:rPr lang="en-US" sz="3000" dirty="0">
                <a:latin typeface="Calibri" pitchFamily="34" charset="0"/>
              </a:rPr>
              <a:t>Genotyping can reliably identify transmission of nosocomial pathogens but is rarely available in an actionable timeframe to assist infection control interventions. </a:t>
            </a:r>
            <a:r>
              <a:rPr lang="en-AU" sz="3000" dirty="0">
                <a:effectLst/>
                <a:latin typeface="Calibri" panose="020F0502020204030204" pitchFamily="34" charset="0"/>
                <a:ea typeface="Calibri" panose="020F0502020204030204" pitchFamily="34" charset="0"/>
                <a:cs typeface="Arial-BoldMT"/>
              </a:rPr>
              <a:t>MRSA and VRE binary typing systems were applied to isolates from two referral hospitals (Westmead and Blacktown) over a period from March 2019 to November 2020. Binary type links (BT-Links) were predicted between isolates based on matching binary types, binary type frequency, patient proximity and temporal separation. These links were compared to the predictive links reported by Infectious Diseases Practitioners (ICP) in order to establish the assays effectiveness in 1) determining the validity of ICP identified nosocomial transmission and 2) identify unsuspected transmission events. </a:t>
            </a:r>
            <a:r>
              <a:rPr lang="en-US" sz="3000" dirty="0">
                <a:latin typeface="Calibri" pitchFamily="34" charset="0"/>
              </a:rPr>
              <a:t> </a:t>
            </a:r>
          </a:p>
        </p:txBody>
      </p:sp>
      <p:sp>
        <p:nvSpPr>
          <p:cNvPr id="16" name="Rectangle 15">
            <a:extLst>
              <a:ext uri="{FF2B5EF4-FFF2-40B4-BE49-F238E27FC236}">
                <a16:creationId xmlns:a16="http://schemas.microsoft.com/office/drawing/2014/main" id="{7C340846-0BEE-41C9-9A91-C48C345042B3}"/>
              </a:ext>
            </a:extLst>
          </p:cNvPr>
          <p:cNvSpPr/>
          <p:nvPr/>
        </p:nvSpPr>
        <p:spPr>
          <a:xfrm>
            <a:off x="208663" y="5264231"/>
            <a:ext cx="29907628" cy="89175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4917" tIns="42459" rIns="84917" bIns="42459" rtlCol="0" anchor="ctr"/>
          <a:lstStyle/>
          <a:p>
            <a:pPr algn="ctr"/>
            <a:r>
              <a:rPr lang="en-US" sz="5590" b="1" dirty="0">
                <a:solidFill>
                  <a:schemeClr val="accent3">
                    <a:lumMod val="20000"/>
                    <a:lumOff val="80000"/>
                  </a:schemeClr>
                </a:solidFill>
              </a:rPr>
              <a:t>Background and Aims</a:t>
            </a:r>
          </a:p>
        </p:txBody>
      </p:sp>
      <p:sp>
        <p:nvSpPr>
          <p:cNvPr id="17" name="Text Box 189">
            <a:extLst>
              <a:ext uri="{FF2B5EF4-FFF2-40B4-BE49-F238E27FC236}">
                <a16:creationId xmlns:a16="http://schemas.microsoft.com/office/drawing/2014/main" id="{BD82801F-2B86-4031-A5CB-1D7FB9F23F9F}"/>
              </a:ext>
            </a:extLst>
          </p:cNvPr>
          <p:cNvSpPr txBox="1">
            <a:spLocks noChangeArrowheads="1"/>
          </p:cNvSpPr>
          <p:nvPr/>
        </p:nvSpPr>
        <p:spPr bwMode="auto">
          <a:xfrm>
            <a:off x="175501" y="9561952"/>
            <a:ext cx="10963774" cy="25536885"/>
          </a:xfrm>
          <a:prstGeom prst="rect">
            <a:avLst/>
          </a:prstGeom>
          <a:solidFill>
            <a:schemeClr val="bg1"/>
          </a:solidFill>
          <a:ln w="12700">
            <a:solidFill>
              <a:schemeClr val="accent1">
                <a:lumMod val="75000"/>
              </a:schemeClr>
            </a:solidFill>
          </a:ln>
          <a:effectLst/>
        </p:spPr>
        <p:txBody>
          <a:bodyPr lIns="169836" tIns="169836" rIns="169836" bIns="169836">
            <a:noAutofit/>
          </a:bodyPr>
          <a:lstStyle>
            <a:lvl1pPr eaLnBrk="0" hangingPunct="0">
              <a:defRPr sz="2200">
                <a:solidFill>
                  <a:schemeClr val="tx1"/>
                </a:solidFill>
                <a:latin typeface="Arial"/>
              </a:defRPr>
            </a:lvl1pPr>
            <a:lvl2pPr marL="742950" indent="-285750" eaLnBrk="0" hangingPunct="0">
              <a:defRPr sz="2200">
                <a:solidFill>
                  <a:schemeClr val="tx1"/>
                </a:solidFill>
                <a:latin typeface="Arial"/>
              </a:defRPr>
            </a:lvl2pPr>
            <a:lvl3pPr marL="1143000" indent="-228600" eaLnBrk="0" hangingPunct="0">
              <a:defRPr sz="2200">
                <a:solidFill>
                  <a:schemeClr val="tx1"/>
                </a:solidFill>
                <a:latin typeface="Arial"/>
              </a:defRPr>
            </a:lvl3pPr>
            <a:lvl4pPr marL="1600200" indent="-228600" eaLnBrk="0" hangingPunct="0">
              <a:defRPr sz="2200">
                <a:solidFill>
                  <a:schemeClr val="tx1"/>
                </a:solidFill>
                <a:latin typeface="Arial"/>
              </a:defRPr>
            </a:lvl4pPr>
            <a:lvl5pPr marL="2057400" indent="-228600" eaLnBrk="0" hangingPunct="0">
              <a:defRPr sz="2200">
                <a:solidFill>
                  <a:schemeClr val="tx1"/>
                </a:solidFill>
                <a:latin typeface="Arial"/>
              </a:defRPr>
            </a:lvl5pPr>
            <a:lvl6pPr marL="2514600" indent="-228600" eaLnBrk="0" fontAlgn="base" hangingPunct="0">
              <a:spcBef>
                <a:spcPct val="0"/>
              </a:spcBef>
              <a:spcAft>
                <a:spcPct val="0"/>
              </a:spcAft>
              <a:defRPr sz="2200">
                <a:solidFill>
                  <a:schemeClr val="tx1"/>
                </a:solidFill>
                <a:latin typeface="Arial"/>
              </a:defRPr>
            </a:lvl6pPr>
            <a:lvl7pPr marL="2971800" indent="-228600" eaLnBrk="0" fontAlgn="base" hangingPunct="0">
              <a:spcBef>
                <a:spcPct val="0"/>
              </a:spcBef>
              <a:spcAft>
                <a:spcPct val="0"/>
              </a:spcAft>
              <a:defRPr sz="2200">
                <a:solidFill>
                  <a:schemeClr val="tx1"/>
                </a:solidFill>
                <a:latin typeface="Arial"/>
              </a:defRPr>
            </a:lvl7pPr>
            <a:lvl8pPr marL="3429000" indent="-228600" eaLnBrk="0" fontAlgn="base" hangingPunct="0">
              <a:spcBef>
                <a:spcPct val="0"/>
              </a:spcBef>
              <a:spcAft>
                <a:spcPct val="0"/>
              </a:spcAft>
              <a:defRPr sz="2200">
                <a:solidFill>
                  <a:schemeClr val="tx1"/>
                </a:solidFill>
                <a:latin typeface="Arial"/>
              </a:defRPr>
            </a:lvl8pPr>
            <a:lvl9pPr marL="3886200" indent="-228600" eaLnBrk="0" fontAlgn="base" hangingPunct="0">
              <a:spcBef>
                <a:spcPct val="0"/>
              </a:spcBef>
              <a:spcAft>
                <a:spcPct val="0"/>
              </a:spcAft>
              <a:defRPr sz="2200">
                <a:solidFill>
                  <a:schemeClr val="tx1"/>
                </a:solidFill>
                <a:latin typeface="Arial"/>
              </a:defRPr>
            </a:lvl9pPr>
          </a:lstStyle>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b="1" dirty="0">
              <a:latin typeface="Calibri" pitchFamily="34" charset="0"/>
            </a:endParaRPr>
          </a:p>
          <a:p>
            <a:pPr algn="just" eaLnBrk="1" hangingPunct="1"/>
            <a:endParaRPr lang="en-AU" sz="3000" dirty="0">
              <a:latin typeface="Calibri" pitchFamily="34" charset="0"/>
            </a:endParaRPr>
          </a:p>
          <a:p>
            <a:pPr algn="just" eaLnBrk="1" hangingPunct="1"/>
            <a:endParaRPr lang="en-AU" sz="3000" dirty="0">
              <a:latin typeface="Calibri" pitchFamily="34" charset="0"/>
            </a:endParaRPr>
          </a:p>
          <a:p>
            <a:pPr algn="just" eaLnBrk="1" hangingPunct="1"/>
            <a:endParaRPr lang="en-AU" sz="3000" dirty="0">
              <a:latin typeface="Calibri" pitchFamily="34" charset="0"/>
            </a:endParaRPr>
          </a:p>
          <a:p>
            <a:pPr algn="just" eaLnBrk="1" hangingPunct="1"/>
            <a:r>
              <a:rPr lang="en-AU" sz="3000" dirty="0">
                <a:latin typeface="Calibri" pitchFamily="34" charset="0"/>
              </a:rPr>
              <a:t>Multiplex PCR and reverse line blot probe hybridisation (mPCR/RLB) assays designed for methicillin-resistant </a:t>
            </a:r>
            <a:r>
              <a:rPr lang="en-AU" sz="3000" i="1" dirty="0">
                <a:latin typeface="Calibri" pitchFamily="34" charset="0"/>
              </a:rPr>
              <a:t>Staphylococcus aureus </a:t>
            </a:r>
            <a:r>
              <a:rPr lang="en-AU" sz="3000" dirty="0">
                <a:latin typeface="Calibri" pitchFamily="34" charset="0"/>
              </a:rPr>
              <a:t>(MRSA)</a:t>
            </a:r>
            <a:r>
              <a:rPr lang="en-AU" sz="3000" baseline="30000" dirty="0">
                <a:latin typeface="Calibri" pitchFamily="34" charset="0"/>
              </a:rPr>
              <a:t>1</a:t>
            </a:r>
            <a:r>
              <a:rPr lang="en-AU" sz="3000" dirty="0">
                <a:latin typeface="Calibri" pitchFamily="34" charset="0"/>
              </a:rPr>
              <a:t> and vancomycin-resistant </a:t>
            </a:r>
            <a:r>
              <a:rPr lang="en-AU" sz="3000" i="1" dirty="0">
                <a:latin typeface="Calibri" pitchFamily="34" charset="0"/>
              </a:rPr>
              <a:t>Enterococcus faecium </a:t>
            </a:r>
            <a:r>
              <a:rPr lang="en-AU" sz="3000" dirty="0">
                <a:latin typeface="Calibri" pitchFamily="34" charset="0"/>
              </a:rPr>
              <a:t>(VRE) each with 19 discriminatory targets. BT-Links were scored on scale of increasing probability from 1 - 6. Only link scores of 4 - 6 were considered significant. The </a:t>
            </a:r>
            <a:r>
              <a:rPr lang="en-AU" sz="3000" b="1" dirty="0">
                <a:latin typeface="Calibri" pitchFamily="34" charset="0"/>
              </a:rPr>
              <a:t>number of suspected nosocomial transmission events</a:t>
            </a:r>
            <a:r>
              <a:rPr lang="en-AU" sz="3000" dirty="0">
                <a:latin typeface="Calibri" pitchFamily="34" charset="0"/>
              </a:rPr>
              <a:t> (links) detected was determined by: BT-links, ICP-links and combination (BT+ICP-links). </a:t>
            </a:r>
            <a:r>
              <a:rPr lang="en-AU" sz="3000" b="1" dirty="0">
                <a:latin typeface="Calibri" pitchFamily="34" charset="0"/>
              </a:rPr>
              <a:t>Whole Genome Sequencing</a:t>
            </a:r>
            <a:r>
              <a:rPr lang="en-AU" sz="3000" dirty="0">
                <a:latin typeface="Calibri" pitchFamily="34" charset="0"/>
              </a:rPr>
              <a:t> was used on a subset of isolates with significant BT-Links including BT+ICP Links isolates to confirm accuracy of BT-Links. </a:t>
            </a:r>
            <a:endParaRPr lang="en-AU" sz="3000" b="1" dirty="0">
              <a:latin typeface="Calibri" pitchFamily="34" charset="0"/>
            </a:endParaRPr>
          </a:p>
        </p:txBody>
      </p:sp>
      <p:sp>
        <p:nvSpPr>
          <p:cNvPr id="18" name="Rectangle 17">
            <a:extLst>
              <a:ext uri="{FF2B5EF4-FFF2-40B4-BE49-F238E27FC236}">
                <a16:creationId xmlns:a16="http://schemas.microsoft.com/office/drawing/2014/main" id="{89B285FE-637F-41AD-A2BE-F4A069885558}"/>
              </a:ext>
            </a:extLst>
          </p:cNvPr>
          <p:cNvSpPr/>
          <p:nvPr/>
        </p:nvSpPr>
        <p:spPr>
          <a:xfrm>
            <a:off x="192083" y="8931465"/>
            <a:ext cx="10947191" cy="63048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4917" tIns="42459" rIns="84917" bIns="42459" rtlCol="0" anchor="ctr"/>
          <a:lstStyle/>
          <a:p>
            <a:pPr algn="ctr"/>
            <a:r>
              <a:rPr lang="en-US" sz="5590" b="1" dirty="0">
                <a:solidFill>
                  <a:schemeClr val="accent3">
                    <a:lumMod val="20000"/>
                    <a:lumOff val="80000"/>
                  </a:schemeClr>
                </a:solidFill>
              </a:rPr>
              <a:t>Methods</a:t>
            </a:r>
          </a:p>
        </p:txBody>
      </p:sp>
      <p:sp>
        <p:nvSpPr>
          <p:cNvPr id="54" name="Rectangle 53">
            <a:extLst>
              <a:ext uri="{FF2B5EF4-FFF2-40B4-BE49-F238E27FC236}">
                <a16:creationId xmlns:a16="http://schemas.microsoft.com/office/drawing/2014/main" id="{866ABB71-4DCE-4592-A1C7-E3EB19EED8F5}"/>
              </a:ext>
            </a:extLst>
          </p:cNvPr>
          <p:cNvSpPr/>
          <p:nvPr/>
        </p:nvSpPr>
        <p:spPr>
          <a:xfrm>
            <a:off x="11293123" y="8911291"/>
            <a:ext cx="18790007" cy="718751"/>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4917" tIns="42459" rIns="84917" bIns="42459" rtlCol="0" anchor="ctr"/>
          <a:lstStyle/>
          <a:p>
            <a:pPr algn="ctr"/>
            <a:r>
              <a:rPr lang="en-US" sz="5590" b="1" dirty="0">
                <a:solidFill>
                  <a:schemeClr val="accent3">
                    <a:lumMod val="20000"/>
                    <a:lumOff val="80000"/>
                  </a:schemeClr>
                </a:solidFill>
              </a:rPr>
              <a:t>Results</a:t>
            </a:r>
          </a:p>
        </p:txBody>
      </p:sp>
      <p:sp>
        <p:nvSpPr>
          <p:cNvPr id="55" name="Text Box 189">
            <a:extLst>
              <a:ext uri="{FF2B5EF4-FFF2-40B4-BE49-F238E27FC236}">
                <a16:creationId xmlns:a16="http://schemas.microsoft.com/office/drawing/2014/main" id="{78ABFCF1-8CA7-4440-B8ED-5C35304830D1}"/>
              </a:ext>
            </a:extLst>
          </p:cNvPr>
          <p:cNvSpPr txBox="1">
            <a:spLocks noChangeArrowheads="1"/>
          </p:cNvSpPr>
          <p:nvPr/>
        </p:nvSpPr>
        <p:spPr bwMode="auto">
          <a:xfrm>
            <a:off x="175501" y="35659002"/>
            <a:ext cx="29940789" cy="3835263"/>
          </a:xfrm>
          <a:prstGeom prst="rect">
            <a:avLst/>
          </a:prstGeom>
          <a:solidFill>
            <a:schemeClr val="bg1"/>
          </a:solidFill>
          <a:ln w="12700">
            <a:solidFill>
              <a:schemeClr val="accent1">
                <a:lumMod val="75000"/>
              </a:schemeClr>
            </a:solidFill>
          </a:ln>
          <a:effectLst/>
        </p:spPr>
        <p:txBody>
          <a:bodyPr lIns="169836" tIns="169836" rIns="169836" bIns="169836">
            <a:noAutofit/>
          </a:bodyPr>
          <a:lstStyle>
            <a:lvl1pPr eaLnBrk="0" hangingPunct="0">
              <a:defRPr sz="2200">
                <a:solidFill>
                  <a:schemeClr val="tx1"/>
                </a:solidFill>
                <a:latin typeface="Arial"/>
              </a:defRPr>
            </a:lvl1pPr>
            <a:lvl2pPr marL="742950" indent="-285750" eaLnBrk="0" hangingPunct="0">
              <a:defRPr sz="2200">
                <a:solidFill>
                  <a:schemeClr val="tx1"/>
                </a:solidFill>
                <a:latin typeface="Arial"/>
              </a:defRPr>
            </a:lvl2pPr>
            <a:lvl3pPr marL="1143000" indent="-228600" eaLnBrk="0" hangingPunct="0">
              <a:defRPr sz="2200">
                <a:solidFill>
                  <a:schemeClr val="tx1"/>
                </a:solidFill>
                <a:latin typeface="Arial"/>
              </a:defRPr>
            </a:lvl3pPr>
            <a:lvl4pPr marL="1600200" indent="-228600" eaLnBrk="0" hangingPunct="0">
              <a:defRPr sz="2200">
                <a:solidFill>
                  <a:schemeClr val="tx1"/>
                </a:solidFill>
                <a:latin typeface="Arial"/>
              </a:defRPr>
            </a:lvl4pPr>
            <a:lvl5pPr marL="2057400" indent="-228600" eaLnBrk="0" hangingPunct="0">
              <a:defRPr sz="2200">
                <a:solidFill>
                  <a:schemeClr val="tx1"/>
                </a:solidFill>
                <a:latin typeface="Arial"/>
              </a:defRPr>
            </a:lvl5pPr>
            <a:lvl6pPr marL="2514600" indent="-228600" eaLnBrk="0" fontAlgn="base" hangingPunct="0">
              <a:spcBef>
                <a:spcPct val="0"/>
              </a:spcBef>
              <a:spcAft>
                <a:spcPct val="0"/>
              </a:spcAft>
              <a:defRPr sz="2200">
                <a:solidFill>
                  <a:schemeClr val="tx1"/>
                </a:solidFill>
                <a:latin typeface="Arial"/>
              </a:defRPr>
            </a:lvl6pPr>
            <a:lvl7pPr marL="2971800" indent="-228600" eaLnBrk="0" fontAlgn="base" hangingPunct="0">
              <a:spcBef>
                <a:spcPct val="0"/>
              </a:spcBef>
              <a:spcAft>
                <a:spcPct val="0"/>
              </a:spcAft>
              <a:defRPr sz="2200">
                <a:solidFill>
                  <a:schemeClr val="tx1"/>
                </a:solidFill>
                <a:latin typeface="Arial"/>
              </a:defRPr>
            </a:lvl7pPr>
            <a:lvl8pPr marL="3429000" indent="-228600" eaLnBrk="0" fontAlgn="base" hangingPunct="0">
              <a:spcBef>
                <a:spcPct val="0"/>
              </a:spcBef>
              <a:spcAft>
                <a:spcPct val="0"/>
              </a:spcAft>
              <a:defRPr sz="2200">
                <a:solidFill>
                  <a:schemeClr val="tx1"/>
                </a:solidFill>
                <a:latin typeface="Arial"/>
              </a:defRPr>
            </a:lvl8pPr>
            <a:lvl9pPr marL="3886200" indent="-228600" eaLnBrk="0" fontAlgn="base" hangingPunct="0">
              <a:spcBef>
                <a:spcPct val="0"/>
              </a:spcBef>
              <a:spcAft>
                <a:spcPct val="0"/>
              </a:spcAft>
              <a:defRPr sz="2200">
                <a:solidFill>
                  <a:schemeClr val="tx1"/>
                </a:solidFill>
                <a:latin typeface="Arial"/>
              </a:defRPr>
            </a:lvl9pPr>
          </a:lstStyle>
          <a:p>
            <a:pPr marL="445839" indent="-445839" algn="just" eaLnBrk="1" hangingPunct="1">
              <a:buFont typeface="Arial" pitchFamily="34" charset="0"/>
              <a:buChar char="•"/>
            </a:pPr>
            <a:r>
              <a:rPr lang="en-US" sz="3000" dirty="0">
                <a:latin typeface="Calibri" pitchFamily="34" charset="0"/>
              </a:rPr>
              <a:t>Linked cases identified by ICP review correlated poorly with those identified by BT-link detection algorithm</a:t>
            </a:r>
          </a:p>
          <a:p>
            <a:pPr marL="445839" indent="-445839" algn="just" eaLnBrk="1" hangingPunct="1">
              <a:buFont typeface="Arial" pitchFamily="34" charset="0"/>
              <a:buChar char="•"/>
            </a:pPr>
            <a:r>
              <a:rPr lang="en-US" sz="3000" dirty="0">
                <a:latin typeface="Calibri" pitchFamily="34" charset="0"/>
              </a:rPr>
              <a:t>In turn the BT-Link detection algorithm correlated poorly with WGS data, but was significantly better at predicting connected cases than ICP surveillance alone</a:t>
            </a:r>
          </a:p>
          <a:p>
            <a:pPr marL="445839" indent="-445839" algn="just" eaLnBrk="1" hangingPunct="1">
              <a:buFont typeface="Arial" pitchFamily="34" charset="0"/>
              <a:buChar char="•"/>
            </a:pPr>
            <a:r>
              <a:rPr lang="en-US" sz="3000" dirty="0">
                <a:latin typeface="Calibri" pitchFamily="34" charset="0"/>
              </a:rPr>
              <a:t>Accurate detection of transmission events requires a combination of both ICP assessment and prospective genotyping data</a:t>
            </a:r>
          </a:p>
          <a:p>
            <a:pPr marL="445839" indent="-445839" algn="just" eaLnBrk="1" hangingPunct="1">
              <a:buFont typeface="Arial" pitchFamily="34" charset="0"/>
              <a:buChar char="•"/>
            </a:pPr>
            <a:r>
              <a:rPr lang="en-US" sz="3000" dirty="0">
                <a:latin typeface="Calibri" pitchFamily="34" charset="0"/>
              </a:rPr>
              <a:t>The BT assays used in this study are suitable for prospectively screening all isolates of MRSA and VRE</a:t>
            </a:r>
          </a:p>
          <a:p>
            <a:pPr marL="445839" indent="-445839" algn="just" eaLnBrk="1" hangingPunct="1">
              <a:buFont typeface="Arial" pitchFamily="34" charset="0"/>
              <a:buChar char="•"/>
            </a:pPr>
            <a:r>
              <a:rPr lang="en-US" sz="3000" dirty="0">
                <a:latin typeface="Calibri" pitchFamily="34" charset="0"/>
              </a:rPr>
              <a:t>Potential further work:</a:t>
            </a:r>
          </a:p>
          <a:p>
            <a:pPr marL="1188789" lvl="1" indent="-445839" algn="just" eaLnBrk="1" hangingPunct="1">
              <a:buFont typeface="Arial" pitchFamily="34" charset="0"/>
              <a:buChar char="•"/>
            </a:pPr>
            <a:r>
              <a:rPr lang="en-US" sz="3000" dirty="0">
                <a:latin typeface="Calibri" pitchFamily="34" charset="0"/>
              </a:rPr>
              <a:t>Revision of RLB targets for more specificity </a:t>
            </a:r>
          </a:p>
          <a:p>
            <a:pPr marL="1188789" lvl="1" indent="-445839" algn="just" eaLnBrk="1" hangingPunct="1">
              <a:buFont typeface="Arial" pitchFamily="34" charset="0"/>
              <a:buChar char="•"/>
            </a:pPr>
            <a:r>
              <a:rPr lang="en-US" sz="3000" dirty="0">
                <a:latin typeface="Calibri" pitchFamily="34" charset="0"/>
              </a:rPr>
              <a:t>Adjustment of BT-link detection algorithm to improve sensitivity and specificity of BT-links compared with WGS-confirmed links</a:t>
            </a:r>
          </a:p>
          <a:p>
            <a:pPr marL="1188789" lvl="1" indent="-445839" algn="just" eaLnBrk="1" hangingPunct="1">
              <a:buFont typeface="Arial" pitchFamily="34" charset="0"/>
              <a:buChar char="•"/>
            </a:pPr>
            <a:r>
              <a:rPr lang="en-US" sz="3000" dirty="0">
                <a:latin typeface="Calibri" pitchFamily="34" charset="0"/>
              </a:rPr>
              <a:t>Expansion to four additional study hospitals in New South Wales</a:t>
            </a:r>
          </a:p>
        </p:txBody>
      </p:sp>
      <p:sp>
        <p:nvSpPr>
          <p:cNvPr id="56" name="Rectangle 55">
            <a:extLst>
              <a:ext uri="{FF2B5EF4-FFF2-40B4-BE49-F238E27FC236}">
                <a16:creationId xmlns:a16="http://schemas.microsoft.com/office/drawing/2014/main" id="{54551E91-AA81-443B-A8DB-79349B6825DE}"/>
              </a:ext>
            </a:extLst>
          </p:cNvPr>
          <p:cNvSpPr/>
          <p:nvPr/>
        </p:nvSpPr>
        <p:spPr>
          <a:xfrm>
            <a:off x="208662" y="35110377"/>
            <a:ext cx="29907628" cy="570956"/>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84917" tIns="42459" rIns="84917" bIns="42459" rtlCol="0" anchor="ctr"/>
          <a:lstStyle/>
          <a:p>
            <a:pPr algn="ctr"/>
            <a:r>
              <a:rPr lang="en-US" sz="5590" b="1" dirty="0">
                <a:solidFill>
                  <a:schemeClr val="accent3">
                    <a:lumMod val="20000"/>
                    <a:lumOff val="80000"/>
                  </a:schemeClr>
                </a:solidFill>
              </a:rPr>
              <a:t>Conclusion</a:t>
            </a:r>
          </a:p>
        </p:txBody>
      </p:sp>
      <p:pic>
        <p:nvPicPr>
          <p:cNvPr id="77" name="Picture 76">
            <a:extLst>
              <a:ext uri="{FF2B5EF4-FFF2-40B4-BE49-F238E27FC236}">
                <a16:creationId xmlns:a16="http://schemas.microsoft.com/office/drawing/2014/main" id="{AE48C0C4-6BEB-41AA-9900-55241AB0F043}"/>
              </a:ext>
            </a:extLst>
          </p:cNvPr>
          <p:cNvPicPr>
            <a:picLocks noChangeAspect="1"/>
          </p:cNvPicPr>
          <p:nvPr/>
        </p:nvPicPr>
        <p:blipFill rotWithShape="1">
          <a:blip r:embed="rId4"/>
          <a:srcRect l="-1" t="639" r="996" b="543"/>
          <a:stretch/>
        </p:blipFill>
        <p:spPr>
          <a:xfrm>
            <a:off x="463361" y="29057962"/>
            <a:ext cx="6242239" cy="5952645"/>
          </a:xfrm>
          <a:prstGeom prst="rect">
            <a:avLst/>
          </a:prstGeom>
        </p:spPr>
      </p:pic>
      <p:sp>
        <p:nvSpPr>
          <p:cNvPr id="78" name="TextBox 77">
            <a:extLst>
              <a:ext uri="{FF2B5EF4-FFF2-40B4-BE49-F238E27FC236}">
                <a16:creationId xmlns:a16="http://schemas.microsoft.com/office/drawing/2014/main" id="{011C31E1-20BC-420E-9121-AEF42BCF9E63}"/>
              </a:ext>
            </a:extLst>
          </p:cNvPr>
          <p:cNvSpPr txBox="1"/>
          <p:nvPr/>
        </p:nvSpPr>
        <p:spPr>
          <a:xfrm>
            <a:off x="465213" y="28659746"/>
            <a:ext cx="5894557" cy="523220"/>
          </a:xfrm>
          <a:prstGeom prst="rect">
            <a:avLst/>
          </a:prstGeom>
          <a:noFill/>
        </p:spPr>
        <p:txBody>
          <a:bodyPr wrap="square" rtlCol="0">
            <a:spAutoFit/>
          </a:bodyPr>
          <a:lstStyle/>
          <a:p>
            <a:pPr algn="ctr"/>
            <a:r>
              <a:rPr lang="en-AU" sz="2800" b="1" dirty="0"/>
              <a:t>Isolates</a:t>
            </a:r>
          </a:p>
        </p:txBody>
      </p:sp>
      <p:sp>
        <p:nvSpPr>
          <p:cNvPr id="79" name="TextBox 78">
            <a:extLst>
              <a:ext uri="{FF2B5EF4-FFF2-40B4-BE49-F238E27FC236}">
                <a16:creationId xmlns:a16="http://schemas.microsoft.com/office/drawing/2014/main" id="{95C0E732-BF71-4D01-A441-47ECC33850E0}"/>
              </a:ext>
            </a:extLst>
          </p:cNvPr>
          <p:cNvSpPr txBox="1"/>
          <p:nvPr/>
        </p:nvSpPr>
        <p:spPr>
          <a:xfrm>
            <a:off x="6630668" y="28969698"/>
            <a:ext cx="615553" cy="5783665"/>
          </a:xfrm>
          <a:prstGeom prst="rect">
            <a:avLst/>
          </a:prstGeom>
          <a:noFill/>
        </p:spPr>
        <p:txBody>
          <a:bodyPr vert="vert" wrap="square" rtlCol="0">
            <a:spAutoFit/>
          </a:bodyPr>
          <a:lstStyle/>
          <a:p>
            <a:pPr algn="ctr"/>
            <a:r>
              <a:rPr lang="en-AU" sz="2800" b="1" dirty="0"/>
              <a:t>Target probes</a:t>
            </a:r>
          </a:p>
        </p:txBody>
      </p:sp>
      <p:graphicFrame>
        <p:nvGraphicFramePr>
          <p:cNvPr id="80" name="Diagram 79">
            <a:extLst>
              <a:ext uri="{FF2B5EF4-FFF2-40B4-BE49-F238E27FC236}">
                <a16:creationId xmlns:a16="http://schemas.microsoft.com/office/drawing/2014/main" id="{A4CB0F2C-2813-4C5F-A484-AF98ADF92E78}"/>
              </a:ext>
            </a:extLst>
          </p:cNvPr>
          <p:cNvGraphicFramePr/>
          <p:nvPr>
            <p:extLst>
              <p:ext uri="{D42A27DB-BD31-4B8C-83A1-F6EECF244321}">
                <p14:modId xmlns:p14="http://schemas.microsoft.com/office/powerpoint/2010/main" val="3004562862"/>
              </p:ext>
            </p:extLst>
          </p:nvPr>
        </p:nvGraphicFramePr>
        <p:xfrm>
          <a:off x="872866" y="9630042"/>
          <a:ext cx="12876508" cy="12677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3" name="TextBox 82">
            <a:extLst>
              <a:ext uri="{FF2B5EF4-FFF2-40B4-BE49-F238E27FC236}">
                <a16:creationId xmlns:a16="http://schemas.microsoft.com/office/drawing/2014/main" id="{74109C50-C6A0-4375-B7E3-6E51CD0B8602}"/>
              </a:ext>
            </a:extLst>
          </p:cNvPr>
          <p:cNvSpPr txBox="1"/>
          <p:nvPr/>
        </p:nvSpPr>
        <p:spPr>
          <a:xfrm>
            <a:off x="7400070" y="30291869"/>
            <a:ext cx="3620123" cy="3139321"/>
          </a:xfrm>
          <a:prstGeom prst="rect">
            <a:avLst/>
          </a:prstGeom>
          <a:noFill/>
        </p:spPr>
        <p:txBody>
          <a:bodyPr wrap="square">
            <a:spAutoFit/>
          </a:bodyPr>
          <a:lstStyle/>
          <a:p>
            <a:pPr algn="just" eaLnBrk="1" hangingPunct="1"/>
            <a:r>
              <a:rPr lang="en-US" sz="1800" b="1" dirty="0">
                <a:latin typeface="Calibri" pitchFamily="34" charset="0"/>
              </a:rPr>
              <a:t>Figure 2.</a:t>
            </a:r>
            <a:r>
              <a:rPr lang="en-US" sz="1800" dirty="0">
                <a:latin typeface="Calibri" pitchFamily="34" charset="0"/>
              </a:rPr>
              <a:t> </a:t>
            </a:r>
            <a:r>
              <a:rPr lang="en-AU" sz="1800" dirty="0">
                <a:latin typeface="Calibri" pitchFamily="34" charset="0"/>
              </a:rPr>
              <a:t>Sample mPCR/RLB binary typing result for VRE. The assay detects the presence of absence of 19 variable targets in the </a:t>
            </a:r>
            <a:r>
              <a:rPr lang="en-AU" sz="1800" i="1" dirty="0">
                <a:latin typeface="Calibri" pitchFamily="34" charset="0"/>
              </a:rPr>
              <a:t>E. faecium </a:t>
            </a:r>
            <a:r>
              <a:rPr lang="en-AU" sz="1800" dirty="0">
                <a:latin typeface="Calibri" pitchFamily="34" charset="0"/>
              </a:rPr>
              <a:t>genome, as well as </a:t>
            </a:r>
            <a:r>
              <a:rPr lang="en-AU" sz="1800" i="1" dirty="0">
                <a:latin typeface="Calibri" pitchFamily="34" charset="0"/>
              </a:rPr>
              <a:t>vanA</a:t>
            </a:r>
            <a:r>
              <a:rPr lang="en-AU" sz="1800" dirty="0">
                <a:latin typeface="Calibri" pitchFamily="34" charset="0"/>
              </a:rPr>
              <a:t>, </a:t>
            </a:r>
            <a:r>
              <a:rPr lang="en-AU" sz="1800" i="1" dirty="0">
                <a:latin typeface="Calibri" pitchFamily="34" charset="0"/>
              </a:rPr>
              <a:t>vanB</a:t>
            </a:r>
            <a:r>
              <a:rPr lang="en-AU" sz="1800" dirty="0">
                <a:latin typeface="Calibri" pitchFamily="34" charset="0"/>
              </a:rPr>
              <a:t>, </a:t>
            </a:r>
            <a:r>
              <a:rPr lang="en-AU" sz="1800" i="1" dirty="0">
                <a:latin typeface="Calibri" pitchFamily="34" charset="0"/>
              </a:rPr>
              <a:t>vanC</a:t>
            </a:r>
            <a:r>
              <a:rPr lang="en-AU" sz="1800" dirty="0">
                <a:latin typeface="Calibri" pitchFamily="34" charset="0"/>
              </a:rPr>
              <a:t> and species-specific controls. The resulting 19-digit binary string is converted to a decimal number for ease of comparison. A similar assay has been previously developed for MRSA</a:t>
            </a:r>
            <a:r>
              <a:rPr lang="en-AU" sz="1800" baseline="30000" dirty="0">
                <a:latin typeface="Calibri" pitchFamily="34" charset="0"/>
              </a:rPr>
              <a:t>1</a:t>
            </a:r>
            <a:r>
              <a:rPr lang="en-AU" sz="1800" dirty="0">
                <a:latin typeface="Calibri" pitchFamily="34" charset="0"/>
              </a:rPr>
              <a:t>.</a:t>
            </a:r>
          </a:p>
        </p:txBody>
      </p:sp>
      <p:pic>
        <p:nvPicPr>
          <p:cNvPr id="86" name="Picture 85">
            <a:extLst>
              <a:ext uri="{FF2B5EF4-FFF2-40B4-BE49-F238E27FC236}">
                <a16:creationId xmlns:a16="http://schemas.microsoft.com/office/drawing/2014/main" id="{DD9BE8A6-B486-49F0-8D2D-708B526631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997" y="447275"/>
            <a:ext cx="6200419" cy="2144665"/>
          </a:xfrm>
          <a:prstGeom prst="rect">
            <a:avLst/>
          </a:prstGeom>
        </p:spPr>
      </p:pic>
      <p:pic>
        <p:nvPicPr>
          <p:cNvPr id="87" name="Picture 12" descr="NSW Health Pathology">
            <a:extLst>
              <a:ext uri="{FF2B5EF4-FFF2-40B4-BE49-F238E27FC236}">
                <a16:creationId xmlns:a16="http://schemas.microsoft.com/office/drawing/2014/main" id="{E34558D6-ADF9-4EA3-B0F5-A03C1452EF3B}"/>
              </a:ext>
            </a:extLst>
          </p:cNvPr>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3793987" y="2818403"/>
            <a:ext cx="3460971" cy="163159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No description available.">
            <a:extLst>
              <a:ext uri="{FF2B5EF4-FFF2-40B4-BE49-F238E27FC236}">
                <a16:creationId xmlns:a16="http://schemas.microsoft.com/office/drawing/2014/main" id="{EA9C17B7-240F-42C6-91E9-3127B3ABE3BD}"/>
              </a:ext>
            </a:extLst>
          </p:cNvPr>
          <p:cNvPicPr>
            <a:picLocks noChangeAspect="1" noChangeArrowheads="1"/>
          </p:cNvPicPr>
          <p:nvPr/>
        </p:nvPicPr>
        <p:blipFill rotWithShape="1">
          <a:blip r:embed="rId12">
            <a:biLevel thresh="50000"/>
            <a:extLst>
              <a:ext uri="{28A0092B-C50C-407E-A947-70E740481C1C}">
                <a14:useLocalDpi xmlns:a14="http://schemas.microsoft.com/office/drawing/2010/main" val="0"/>
              </a:ext>
            </a:extLst>
          </a:blip>
          <a:srcRect b="32176"/>
          <a:stretch/>
        </p:blipFill>
        <p:spPr bwMode="auto">
          <a:xfrm>
            <a:off x="208663" y="3146502"/>
            <a:ext cx="3213021" cy="1143651"/>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23A3F724-C38D-42B6-A70A-740005686E04}"/>
              </a:ext>
            </a:extLst>
          </p:cNvPr>
          <p:cNvSpPr txBox="1"/>
          <p:nvPr/>
        </p:nvSpPr>
        <p:spPr>
          <a:xfrm>
            <a:off x="11693047" y="12582395"/>
            <a:ext cx="382043" cy="369332"/>
          </a:xfrm>
          <a:prstGeom prst="rect">
            <a:avLst/>
          </a:prstGeom>
          <a:noFill/>
        </p:spPr>
        <p:txBody>
          <a:bodyPr wrap="square" rtlCol="0">
            <a:spAutoFit/>
          </a:bodyPr>
          <a:lstStyle/>
          <a:p>
            <a:r>
              <a:rPr lang="en-AU" dirty="0"/>
              <a:t>a</a:t>
            </a:r>
          </a:p>
        </p:txBody>
      </p:sp>
      <p:sp>
        <p:nvSpPr>
          <p:cNvPr id="90" name="TextBox 89">
            <a:extLst>
              <a:ext uri="{FF2B5EF4-FFF2-40B4-BE49-F238E27FC236}">
                <a16:creationId xmlns:a16="http://schemas.microsoft.com/office/drawing/2014/main" id="{F649260B-D6A3-4516-8109-959B633E0054}"/>
              </a:ext>
            </a:extLst>
          </p:cNvPr>
          <p:cNvSpPr txBox="1"/>
          <p:nvPr/>
        </p:nvSpPr>
        <p:spPr>
          <a:xfrm>
            <a:off x="20884089" y="12582395"/>
            <a:ext cx="382043" cy="369332"/>
          </a:xfrm>
          <a:prstGeom prst="rect">
            <a:avLst/>
          </a:prstGeom>
          <a:noFill/>
        </p:spPr>
        <p:txBody>
          <a:bodyPr wrap="square" rtlCol="0">
            <a:spAutoFit/>
          </a:bodyPr>
          <a:lstStyle/>
          <a:p>
            <a:r>
              <a:rPr lang="en-AU" dirty="0"/>
              <a:t>b</a:t>
            </a:r>
          </a:p>
        </p:txBody>
      </p:sp>
      <p:sp>
        <p:nvSpPr>
          <p:cNvPr id="99" name="TextBox 98">
            <a:extLst>
              <a:ext uri="{FF2B5EF4-FFF2-40B4-BE49-F238E27FC236}">
                <a16:creationId xmlns:a16="http://schemas.microsoft.com/office/drawing/2014/main" id="{CE37C99C-F25C-4492-979B-BFACC69375AE}"/>
              </a:ext>
            </a:extLst>
          </p:cNvPr>
          <p:cNvSpPr txBox="1"/>
          <p:nvPr/>
        </p:nvSpPr>
        <p:spPr>
          <a:xfrm>
            <a:off x="208663" y="22395814"/>
            <a:ext cx="10922086" cy="1477328"/>
          </a:xfrm>
          <a:prstGeom prst="rect">
            <a:avLst/>
          </a:prstGeom>
          <a:noFill/>
        </p:spPr>
        <p:txBody>
          <a:bodyPr wrap="square">
            <a:spAutoFit/>
          </a:bodyPr>
          <a:lstStyle/>
          <a:p>
            <a:pPr algn="just" eaLnBrk="1" hangingPunct="1"/>
            <a:r>
              <a:rPr lang="en-US" sz="1800" b="1" dirty="0">
                <a:latin typeface="Calibri" pitchFamily="34" charset="0"/>
              </a:rPr>
              <a:t>Figure 1.</a:t>
            </a:r>
            <a:r>
              <a:rPr lang="en-US" sz="1800" dirty="0">
                <a:latin typeface="Calibri" pitchFamily="34" charset="0"/>
              </a:rPr>
              <a:t> Flow chart depicting the methods undertaken during this project. VRE/MRSA cases are suspected (ICP reported) and confirmed via MALDI-TOF. Once confirmed the isolates were entered into the database, they were run on RLB and their type was entered back into the database where BT-Links were calculated. A subset of </a:t>
            </a:r>
            <a:r>
              <a:rPr lang="en-US" dirty="0">
                <a:latin typeface="Calibri" pitchFamily="34" charset="0"/>
              </a:rPr>
              <a:t>MRSA and VRE were chosen and sequenced. These were core genome aligned to create phylogenetic tress and SNP matrixes between all isolates within a Sequence Type. </a:t>
            </a:r>
            <a:endParaRPr lang="en-AU" sz="1800" dirty="0">
              <a:latin typeface="Calibri" pitchFamily="34" charset="0"/>
            </a:endParaRPr>
          </a:p>
        </p:txBody>
      </p:sp>
      <p:grpSp>
        <p:nvGrpSpPr>
          <p:cNvPr id="110" name="Group 109">
            <a:extLst>
              <a:ext uri="{FF2B5EF4-FFF2-40B4-BE49-F238E27FC236}">
                <a16:creationId xmlns:a16="http://schemas.microsoft.com/office/drawing/2014/main" id="{0570C916-9FC1-4E9A-A7EE-10868FF1B724}"/>
              </a:ext>
            </a:extLst>
          </p:cNvPr>
          <p:cNvGrpSpPr/>
          <p:nvPr/>
        </p:nvGrpSpPr>
        <p:grpSpPr>
          <a:xfrm>
            <a:off x="11454245" y="20813222"/>
            <a:ext cx="18434434" cy="12137870"/>
            <a:chOff x="11375566" y="18234212"/>
            <a:chExt cx="18434434" cy="12137870"/>
          </a:xfrm>
        </p:grpSpPr>
        <p:pic>
          <p:nvPicPr>
            <p:cNvPr id="94" name="Picture 93" descr="Chart, radar chart&#10;&#10;Description automatically generated">
              <a:extLst>
                <a:ext uri="{FF2B5EF4-FFF2-40B4-BE49-F238E27FC236}">
                  <a16:creationId xmlns:a16="http://schemas.microsoft.com/office/drawing/2014/main" id="{8A93BF84-178A-49B8-A64D-0B707DD836AE}"/>
                </a:ext>
              </a:extLst>
            </p:cNvPr>
            <p:cNvPicPr>
              <a:picLocks noChangeAspect="1"/>
            </p:cNvPicPr>
            <p:nvPr/>
          </p:nvPicPr>
          <p:blipFill rotWithShape="1">
            <a:blip r:embed="rId13">
              <a:extLst>
                <a:ext uri="{28A0092B-C50C-407E-A947-70E740481C1C}">
                  <a14:useLocalDpi xmlns:a14="http://schemas.microsoft.com/office/drawing/2010/main" val="0"/>
                </a:ext>
              </a:extLst>
            </a:blip>
            <a:srcRect l="30201" t="14266" r="15122"/>
            <a:stretch/>
          </p:blipFill>
          <p:spPr>
            <a:xfrm>
              <a:off x="11454244" y="18613725"/>
              <a:ext cx="8295267" cy="5681453"/>
            </a:xfrm>
            <a:prstGeom prst="rect">
              <a:avLst/>
            </a:prstGeom>
          </p:spPr>
        </p:pic>
        <p:pic>
          <p:nvPicPr>
            <p:cNvPr id="98" name="Picture 97" descr="Chart&#10;&#10;Description automatically generated with medium confidence">
              <a:extLst>
                <a:ext uri="{FF2B5EF4-FFF2-40B4-BE49-F238E27FC236}">
                  <a16:creationId xmlns:a16="http://schemas.microsoft.com/office/drawing/2014/main" id="{3FEABA92-C428-4E73-8AA4-60ADDCC359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120380" y="18557325"/>
              <a:ext cx="8281967" cy="5934571"/>
            </a:xfrm>
            <a:prstGeom prst="rect">
              <a:avLst/>
            </a:prstGeom>
          </p:spPr>
        </p:pic>
        <p:sp>
          <p:nvSpPr>
            <p:cNvPr id="100" name="TextBox 99">
              <a:extLst>
                <a:ext uri="{FF2B5EF4-FFF2-40B4-BE49-F238E27FC236}">
                  <a16:creationId xmlns:a16="http://schemas.microsoft.com/office/drawing/2014/main" id="{BCD71A8B-6E44-4AED-AA27-956E811D1187}"/>
                </a:ext>
              </a:extLst>
            </p:cNvPr>
            <p:cNvSpPr txBox="1"/>
            <p:nvPr/>
          </p:nvSpPr>
          <p:spPr>
            <a:xfrm>
              <a:off x="11454244" y="18234212"/>
              <a:ext cx="2295130" cy="400110"/>
            </a:xfrm>
            <a:prstGeom prst="rect">
              <a:avLst/>
            </a:prstGeom>
            <a:noFill/>
          </p:spPr>
          <p:txBody>
            <a:bodyPr wrap="square" rtlCol="0">
              <a:spAutoFit/>
            </a:bodyPr>
            <a:lstStyle/>
            <a:p>
              <a:r>
                <a:rPr lang="en-AU" sz="2000" b="1" dirty="0"/>
                <a:t>1. MRSA ST 30  a)</a:t>
              </a:r>
            </a:p>
          </p:txBody>
        </p:sp>
        <p:sp>
          <p:nvSpPr>
            <p:cNvPr id="101" name="TextBox 100">
              <a:extLst>
                <a:ext uri="{FF2B5EF4-FFF2-40B4-BE49-F238E27FC236}">
                  <a16:creationId xmlns:a16="http://schemas.microsoft.com/office/drawing/2014/main" id="{0CE68AB2-3853-4D93-80E9-6E4E24D062D3}"/>
                </a:ext>
              </a:extLst>
            </p:cNvPr>
            <p:cNvSpPr txBox="1"/>
            <p:nvPr/>
          </p:nvSpPr>
          <p:spPr>
            <a:xfrm>
              <a:off x="20884089" y="18250441"/>
              <a:ext cx="1024627" cy="400110"/>
            </a:xfrm>
            <a:prstGeom prst="rect">
              <a:avLst/>
            </a:prstGeom>
            <a:noFill/>
          </p:spPr>
          <p:txBody>
            <a:bodyPr wrap="square" rtlCol="0">
              <a:spAutoFit/>
            </a:bodyPr>
            <a:lstStyle/>
            <a:p>
              <a:r>
                <a:rPr lang="en-AU" sz="2000" b="1" dirty="0"/>
                <a:t>1. b)</a:t>
              </a:r>
            </a:p>
          </p:txBody>
        </p:sp>
        <p:pic>
          <p:nvPicPr>
            <p:cNvPr id="105" name="Picture 104" descr="Chart&#10;&#10;Description automatically generated">
              <a:extLst>
                <a:ext uri="{FF2B5EF4-FFF2-40B4-BE49-F238E27FC236}">
                  <a16:creationId xmlns:a16="http://schemas.microsoft.com/office/drawing/2014/main" id="{04396C7C-627D-4D0E-B608-E13636862689}"/>
                </a:ext>
              </a:extLst>
            </p:cNvPr>
            <p:cNvPicPr>
              <a:picLocks noChangeAspect="1"/>
            </p:cNvPicPr>
            <p:nvPr/>
          </p:nvPicPr>
          <p:blipFill rotWithShape="1">
            <a:blip r:embed="rId15">
              <a:extLst>
                <a:ext uri="{28A0092B-C50C-407E-A947-70E740481C1C}">
                  <a14:useLocalDpi xmlns:a14="http://schemas.microsoft.com/office/drawing/2010/main" val="0"/>
                </a:ext>
              </a:extLst>
            </a:blip>
            <a:srcRect l="28629" t="7018" r="14980" b="2710"/>
            <a:stretch/>
          </p:blipFill>
          <p:spPr>
            <a:xfrm>
              <a:off x="11375566" y="24388188"/>
              <a:ext cx="8427227" cy="5892828"/>
            </a:xfrm>
            <a:prstGeom prst="rect">
              <a:avLst/>
            </a:prstGeom>
          </p:spPr>
        </p:pic>
        <p:pic>
          <p:nvPicPr>
            <p:cNvPr id="107" name="Picture 106" descr="A picture containing graphical user interface&#10;&#10;Description automatically generated">
              <a:extLst>
                <a:ext uri="{FF2B5EF4-FFF2-40B4-BE49-F238E27FC236}">
                  <a16:creationId xmlns:a16="http://schemas.microsoft.com/office/drawing/2014/main" id="{E99C0D54-E9E5-4998-8DE1-DFA6DA5D838E}"/>
                </a:ext>
              </a:extLst>
            </p:cNvPr>
            <p:cNvPicPr>
              <a:picLocks noChangeAspect="1"/>
            </p:cNvPicPr>
            <p:nvPr/>
          </p:nvPicPr>
          <p:blipFill rotWithShape="1">
            <a:blip r:embed="rId16">
              <a:extLst>
                <a:ext uri="{28A0092B-C50C-407E-A947-70E740481C1C}">
                  <a14:useLocalDpi xmlns:a14="http://schemas.microsoft.com/office/drawing/2010/main" val="0"/>
                </a:ext>
              </a:extLst>
            </a:blip>
            <a:srcRect t="3553" r="40739" b="34414"/>
            <a:stretch/>
          </p:blipFill>
          <p:spPr>
            <a:xfrm>
              <a:off x="21004943" y="24559985"/>
              <a:ext cx="8805057" cy="5812097"/>
            </a:xfrm>
            <a:prstGeom prst="rect">
              <a:avLst/>
            </a:prstGeom>
          </p:spPr>
        </p:pic>
        <p:sp>
          <p:nvSpPr>
            <p:cNvPr id="108" name="TextBox 107">
              <a:extLst>
                <a:ext uri="{FF2B5EF4-FFF2-40B4-BE49-F238E27FC236}">
                  <a16:creationId xmlns:a16="http://schemas.microsoft.com/office/drawing/2014/main" id="{EC1CF297-115B-4355-BA09-8EDC5F5D27E9}"/>
                </a:ext>
              </a:extLst>
            </p:cNvPr>
            <p:cNvSpPr txBox="1"/>
            <p:nvPr/>
          </p:nvSpPr>
          <p:spPr>
            <a:xfrm>
              <a:off x="11454244" y="24280584"/>
              <a:ext cx="1779156" cy="400110"/>
            </a:xfrm>
            <a:prstGeom prst="rect">
              <a:avLst/>
            </a:prstGeom>
            <a:noFill/>
          </p:spPr>
          <p:txBody>
            <a:bodyPr wrap="square" rtlCol="0">
              <a:spAutoFit/>
            </a:bodyPr>
            <a:lstStyle/>
            <a:p>
              <a:r>
                <a:rPr lang="en-AU" sz="2000" b="1" dirty="0"/>
                <a:t>2. VRE ST796 a)</a:t>
              </a:r>
            </a:p>
          </p:txBody>
        </p:sp>
        <p:sp>
          <p:nvSpPr>
            <p:cNvPr id="109" name="TextBox 108">
              <a:extLst>
                <a:ext uri="{FF2B5EF4-FFF2-40B4-BE49-F238E27FC236}">
                  <a16:creationId xmlns:a16="http://schemas.microsoft.com/office/drawing/2014/main" id="{2ABFB993-378A-4249-B0C9-87D1367D0EC8}"/>
                </a:ext>
              </a:extLst>
            </p:cNvPr>
            <p:cNvSpPr txBox="1"/>
            <p:nvPr/>
          </p:nvSpPr>
          <p:spPr>
            <a:xfrm>
              <a:off x="20864405" y="24432985"/>
              <a:ext cx="1024627" cy="400110"/>
            </a:xfrm>
            <a:prstGeom prst="rect">
              <a:avLst/>
            </a:prstGeom>
            <a:noFill/>
          </p:spPr>
          <p:txBody>
            <a:bodyPr wrap="square" rtlCol="0">
              <a:spAutoFit/>
            </a:bodyPr>
            <a:lstStyle/>
            <a:p>
              <a:r>
                <a:rPr lang="en-AU" sz="2000" b="1" dirty="0"/>
                <a:t>2. b)</a:t>
              </a:r>
            </a:p>
          </p:txBody>
        </p:sp>
      </p:grpSp>
      <p:grpSp>
        <p:nvGrpSpPr>
          <p:cNvPr id="81" name="Group 80">
            <a:extLst>
              <a:ext uri="{FF2B5EF4-FFF2-40B4-BE49-F238E27FC236}">
                <a16:creationId xmlns:a16="http://schemas.microsoft.com/office/drawing/2014/main" id="{A2A6FE5D-482C-4C74-8AF5-9BD373085357}"/>
              </a:ext>
            </a:extLst>
          </p:cNvPr>
          <p:cNvGrpSpPr/>
          <p:nvPr/>
        </p:nvGrpSpPr>
        <p:grpSpPr>
          <a:xfrm>
            <a:off x="11293124" y="9561952"/>
            <a:ext cx="18790007" cy="25536885"/>
            <a:chOff x="10797824" y="9563211"/>
            <a:chExt cx="18790007" cy="23514302"/>
          </a:xfrm>
        </p:grpSpPr>
        <p:sp>
          <p:nvSpPr>
            <p:cNvPr id="53" name="Text Box 189">
              <a:extLst>
                <a:ext uri="{FF2B5EF4-FFF2-40B4-BE49-F238E27FC236}">
                  <a16:creationId xmlns:a16="http://schemas.microsoft.com/office/drawing/2014/main" id="{76318E8B-5B4D-4047-9E8F-22FA7B52F0AE}"/>
                </a:ext>
              </a:extLst>
            </p:cNvPr>
            <p:cNvSpPr txBox="1">
              <a:spLocks noChangeArrowheads="1"/>
            </p:cNvSpPr>
            <p:nvPr/>
          </p:nvSpPr>
          <p:spPr bwMode="auto">
            <a:xfrm>
              <a:off x="10797824" y="9563211"/>
              <a:ext cx="18790007" cy="23514302"/>
            </a:xfrm>
            <a:prstGeom prst="rect">
              <a:avLst/>
            </a:prstGeom>
            <a:solidFill>
              <a:schemeClr val="bg1"/>
            </a:solidFill>
            <a:ln w="12700">
              <a:solidFill>
                <a:schemeClr val="accent1">
                  <a:lumMod val="75000"/>
                </a:schemeClr>
              </a:solidFill>
            </a:ln>
            <a:effectLst/>
          </p:spPr>
          <p:txBody>
            <a:bodyPr lIns="169836" tIns="169836" rIns="169836" bIns="169836">
              <a:noAutofit/>
            </a:bodyPr>
            <a:lstStyle>
              <a:lvl1pPr eaLnBrk="0" hangingPunct="0">
                <a:defRPr sz="2200">
                  <a:solidFill>
                    <a:schemeClr val="tx1"/>
                  </a:solidFill>
                  <a:latin typeface="Arial"/>
                </a:defRPr>
              </a:lvl1pPr>
              <a:lvl2pPr marL="742950" indent="-285750" eaLnBrk="0" hangingPunct="0">
                <a:defRPr sz="2200">
                  <a:solidFill>
                    <a:schemeClr val="tx1"/>
                  </a:solidFill>
                  <a:latin typeface="Arial"/>
                </a:defRPr>
              </a:lvl2pPr>
              <a:lvl3pPr marL="1143000" indent="-228600" eaLnBrk="0" hangingPunct="0">
                <a:defRPr sz="2200">
                  <a:solidFill>
                    <a:schemeClr val="tx1"/>
                  </a:solidFill>
                  <a:latin typeface="Arial"/>
                </a:defRPr>
              </a:lvl3pPr>
              <a:lvl4pPr marL="1600200" indent="-228600" eaLnBrk="0" hangingPunct="0">
                <a:defRPr sz="2200">
                  <a:solidFill>
                    <a:schemeClr val="tx1"/>
                  </a:solidFill>
                  <a:latin typeface="Arial"/>
                </a:defRPr>
              </a:lvl4pPr>
              <a:lvl5pPr marL="2057400" indent="-228600" eaLnBrk="0" hangingPunct="0">
                <a:defRPr sz="2200">
                  <a:solidFill>
                    <a:schemeClr val="tx1"/>
                  </a:solidFill>
                  <a:latin typeface="Arial"/>
                </a:defRPr>
              </a:lvl5pPr>
              <a:lvl6pPr marL="2514600" indent="-228600" eaLnBrk="0" fontAlgn="base" hangingPunct="0">
                <a:spcBef>
                  <a:spcPct val="0"/>
                </a:spcBef>
                <a:spcAft>
                  <a:spcPct val="0"/>
                </a:spcAft>
                <a:defRPr sz="2200">
                  <a:solidFill>
                    <a:schemeClr val="tx1"/>
                  </a:solidFill>
                  <a:latin typeface="Arial"/>
                </a:defRPr>
              </a:lvl6pPr>
              <a:lvl7pPr marL="2971800" indent="-228600" eaLnBrk="0" fontAlgn="base" hangingPunct="0">
                <a:spcBef>
                  <a:spcPct val="0"/>
                </a:spcBef>
                <a:spcAft>
                  <a:spcPct val="0"/>
                </a:spcAft>
                <a:defRPr sz="2200">
                  <a:solidFill>
                    <a:schemeClr val="tx1"/>
                  </a:solidFill>
                  <a:latin typeface="Arial"/>
                </a:defRPr>
              </a:lvl7pPr>
              <a:lvl8pPr marL="3429000" indent="-228600" eaLnBrk="0" fontAlgn="base" hangingPunct="0">
                <a:spcBef>
                  <a:spcPct val="0"/>
                </a:spcBef>
                <a:spcAft>
                  <a:spcPct val="0"/>
                </a:spcAft>
                <a:defRPr sz="2200">
                  <a:solidFill>
                    <a:schemeClr val="tx1"/>
                  </a:solidFill>
                  <a:latin typeface="Arial"/>
                </a:defRPr>
              </a:lvl8pPr>
              <a:lvl9pPr marL="3886200" indent="-228600" eaLnBrk="0" fontAlgn="base" hangingPunct="0">
                <a:spcBef>
                  <a:spcPct val="0"/>
                </a:spcBef>
                <a:spcAft>
                  <a:spcPct val="0"/>
                </a:spcAft>
                <a:defRPr sz="2200">
                  <a:solidFill>
                    <a:schemeClr val="tx1"/>
                  </a:solidFill>
                  <a:latin typeface="Arial"/>
                </a:defRPr>
              </a:lvl9pPr>
            </a:lstStyle>
            <a:p>
              <a:pPr algn="just" eaLnBrk="1" hangingPunct="1"/>
              <a:r>
                <a:rPr lang="en-AU" sz="3000" dirty="0">
                  <a:latin typeface="Calibri" panose="020F0502020204030204" pitchFamily="34" charset="0"/>
                  <a:cs typeface="Calibri" panose="020F0502020204030204" pitchFamily="34" charset="0"/>
                </a:rPr>
                <a:t>A total of 4542 MRSA links and 3258 VRE links were identified (Figures 3) of those 481 and 352 respectively were considered significant. This was a noteworthy difference compared to ICP reported links. 18 MRSA-ICP-links with matching BTs were identified, only 6 corresponded with BT-Links. 44 VRE-ICP-links with matching BTs were identified, 31 of those corresponded with BT-links.</a:t>
              </a:r>
            </a:p>
            <a:p>
              <a:pPr algn="just" eaLnBrk="1" hangingPunct="1"/>
              <a:endParaRPr lang="en-AU" sz="3000" dirty="0">
                <a:latin typeface="Calibri" panose="020F0502020204030204" pitchFamily="34" charset="0"/>
                <a:cs typeface="Calibri" panose="020F0502020204030204" pitchFamily="34" charset="0"/>
              </a:endParaRPr>
            </a:p>
            <a:p>
              <a:pPr algn="just" eaLnBrk="1" hangingPunct="1"/>
              <a:endParaRPr lang="en-AU" sz="3000" dirty="0">
                <a:latin typeface="Calibri" panose="020F0502020204030204" pitchFamily="34" charset="0"/>
                <a:cs typeface="Calibri" panose="020F0502020204030204" pitchFamily="34" charset="0"/>
              </a:endParaRPr>
            </a:p>
            <a:p>
              <a:pPr algn="just" eaLnBrk="1" hangingPunct="1"/>
              <a:endParaRPr lang="en-AU" sz="3121" dirty="0">
                <a:latin typeface="Calibri" pitchFamily="34" charset="0"/>
              </a:endParaRPr>
            </a:p>
            <a:p>
              <a:pPr algn="just" eaLnBrk="1" hangingPunct="1"/>
              <a:endParaRPr lang="en-AU" sz="3121" dirty="0">
                <a:latin typeface="Calibri" pitchFamily="34" charset="0"/>
              </a:endParaRPr>
            </a:p>
            <a:p>
              <a:pPr algn="just" eaLnBrk="1" hangingPunct="1"/>
              <a:endParaRPr lang="en-AU" sz="3121" dirty="0">
                <a:latin typeface="Calibri" pitchFamily="34" charset="0"/>
              </a:endParaRPr>
            </a:p>
            <a:p>
              <a:pPr algn="just" eaLnBrk="1" hangingPunct="1"/>
              <a:endParaRPr lang="en-AU" sz="2700" dirty="0">
                <a:latin typeface="Calibri" pitchFamily="34" charset="0"/>
              </a:endParaRPr>
            </a:p>
            <a:p>
              <a:pPr algn="just" eaLnBrk="1" hangingPunct="1"/>
              <a:endParaRPr lang="en-AU" sz="2700" dirty="0">
                <a:latin typeface="Calibri" pitchFamily="34" charset="0"/>
              </a:endParaRPr>
            </a:p>
            <a:p>
              <a:pPr algn="just" eaLnBrk="1" hangingPunct="1"/>
              <a:endParaRPr lang="en-AU" sz="2700" dirty="0">
                <a:latin typeface="Calibri" pitchFamily="34" charset="0"/>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r>
                <a:rPr lang="en-AU" sz="1800" b="1" dirty="0">
                  <a:latin typeface="+mj-lt"/>
                </a:rPr>
                <a:t>Figure 3.</a:t>
              </a:r>
              <a:r>
                <a:rPr lang="en-AU" sz="1800" dirty="0">
                  <a:latin typeface="+mj-lt"/>
                </a:rPr>
                <a:t> Analysis of a) MRSA and b)VRE cases to detect links by ICP review alone, by BT-links alone, and by both methods combined. Compared with WGS subset.</a:t>
              </a:r>
            </a:p>
            <a:p>
              <a:pPr algn="just" eaLnBrk="1" hangingPunct="1"/>
              <a:endParaRPr lang="en-AU" sz="1800" dirty="0">
                <a:latin typeface="+mj-lt"/>
              </a:endParaRPr>
            </a:p>
            <a:p>
              <a:pPr algn="just" eaLnBrk="1" hangingPunct="1"/>
              <a:r>
                <a:rPr lang="en-AU" sz="3000" dirty="0">
                  <a:latin typeface="Calibri" panose="020F0502020204030204" pitchFamily="34" charset="0"/>
                  <a:cs typeface="Calibri" panose="020F0502020204030204" pitchFamily="34" charset="0"/>
                </a:rPr>
                <a:t>The sequenced subsets of 147 MRSA and 78 VRE each comprised of three main Sequence Types (ST) 30, 45 and 22 for MRSA and 769, 78 and 142 for VRE. For this study we set a threshold of ≤50 SNPs apart as the threshold for credible WGS link. For MRSA there were a possible 944 WGS-Links ≤50 SNPs, however only 30 significant BT-Links were confirmed (3.2%). For VRE there were a possible 617 WGS-Links and a confirmed 117 BT-Links (18.9%). Each Sequence Type had different SNP profiles. Two representative Sequence types have been chosen for this poster. 30 for MRSA and 769 for VRE. Overall, MRSA was more genetically diverse with ST 30’s SNP profile of: min = 0, max = 440, median = 57 and average =126, compared to min = 0, max = 208, median = 1 and average =27 for VRE ST 796 (figure 4).</a:t>
              </a:r>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endParaRPr lang="en-AU" sz="2700" b="1" dirty="0">
                <a:latin typeface="+mj-lt"/>
              </a:endParaRPr>
            </a:p>
            <a:p>
              <a:pPr algn="just" eaLnBrk="1" hangingPunct="1"/>
              <a:r>
                <a:rPr lang="en-AU" sz="1800" b="1" dirty="0">
                  <a:latin typeface="+mj-lt"/>
                </a:rPr>
                <a:t>Figure 4. </a:t>
              </a:r>
              <a:r>
                <a:rPr lang="en-AU" sz="1800" dirty="0">
                  <a:latin typeface="+mj-lt"/>
                </a:rPr>
                <a:t>1&amp;2 a) Network diagrams of BT-Links and ICP Links for representative WGS derived Sequence Types 30 and 796 (MRSA and VRE respectively). Each sequence type is comprised of several binary types denoted by coloured nodes around the edge. Each BT-score is coloured blue = 4, pink = 5 and green =6 with ICP-links denoted by dotted lines (BT-Link = corresponding colour, no BT-Link = black). 1&amp;2 b) phylogenetic trees based on core genome alignments of MRSA and VRE sequences rooted at the earliest sample collected aligned with SNP matrix. The parabolas depict the connections of significant BT-Links across the tree. Colours depict score yellow =4, blue = 5, red = 6 and striped = ICP link, these scores are indicated on the SNP matric with corresponding shapes of the same colours, yellow diamond = 4, blue circle = 5, red triangle = 6 and striped X = ICP-Link. The SNPs are coloured in a scale of green 0 SNP apart to white 400 SNPs apart. </a:t>
              </a:r>
            </a:p>
            <a:p>
              <a:pPr algn="just" eaLnBrk="1" hangingPunct="1"/>
              <a:endParaRPr lang="en-AU" sz="2700" dirty="0">
                <a:latin typeface="+mj-lt"/>
              </a:endParaRPr>
            </a:p>
            <a:p>
              <a:pPr algn="just" eaLnBrk="1" hangingPunct="1"/>
              <a:r>
                <a:rPr lang="en-AU" sz="2700" dirty="0">
                  <a:latin typeface="+mj-lt"/>
                </a:rPr>
                <a:t> </a:t>
              </a:r>
            </a:p>
          </p:txBody>
        </p:sp>
        <p:grpSp>
          <p:nvGrpSpPr>
            <p:cNvPr id="61" name="Group 60">
              <a:extLst>
                <a:ext uri="{FF2B5EF4-FFF2-40B4-BE49-F238E27FC236}">
                  <a16:creationId xmlns:a16="http://schemas.microsoft.com/office/drawing/2014/main" id="{7558C301-E463-4B3B-8497-DD132EEED709}"/>
                </a:ext>
              </a:extLst>
            </p:cNvPr>
            <p:cNvGrpSpPr/>
            <p:nvPr/>
          </p:nvGrpSpPr>
          <p:grpSpPr>
            <a:xfrm>
              <a:off x="10958945" y="11440972"/>
              <a:ext cx="9038642" cy="4364172"/>
              <a:chOff x="0" y="-477530"/>
              <a:chExt cx="4573905" cy="2743200"/>
            </a:xfrm>
          </p:grpSpPr>
          <mc:AlternateContent xmlns:mc="http://schemas.openxmlformats.org/markup-compatibility/2006">
            <mc:Choice xmlns:cx2="http://schemas.microsoft.com/office/drawing/2015/10/21/chartex" Requires="cx2">
              <p:graphicFrame>
                <p:nvGraphicFramePr>
                  <p:cNvPr id="70" name="Chart 69">
                    <a:extLst>
                      <a:ext uri="{FF2B5EF4-FFF2-40B4-BE49-F238E27FC236}">
                        <a16:creationId xmlns:a16="http://schemas.microsoft.com/office/drawing/2014/main" id="{BDDA0DDF-128E-436F-9B08-41031F34FC11}"/>
                      </a:ext>
                    </a:extLst>
                  </p:cNvPr>
                  <p:cNvGraphicFramePr/>
                  <p:nvPr>
                    <p:extLst>
                      <p:ext uri="{D42A27DB-BD31-4B8C-83A1-F6EECF244321}">
                        <p14:modId xmlns:p14="http://schemas.microsoft.com/office/powerpoint/2010/main" val="4113434715"/>
                      </p:ext>
                    </p:extLst>
                  </p:nvPr>
                </p:nvGraphicFramePr>
                <p:xfrm>
                  <a:off x="0" y="-477530"/>
                  <a:ext cx="4573905" cy="2743200"/>
                </p:xfrm>
                <a:graphic>
                  <a:graphicData uri="http://schemas.microsoft.com/office/drawing/2014/chartex">
                    <cx:chart xmlns:cx="http://schemas.microsoft.com/office/drawing/2014/chartex" xmlns:r="http://schemas.openxmlformats.org/officeDocument/2006/relationships" r:id="rId17"/>
                  </a:graphicData>
                </a:graphic>
              </p:graphicFrame>
            </mc:Choice>
            <mc:Fallback>
              <p:pic>
                <p:nvPicPr>
                  <p:cNvPr id="70" name="Chart 69">
                    <a:extLst>
                      <a:ext uri="{FF2B5EF4-FFF2-40B4-BE49-F238E27FC236}">
                        <a16:creationId xmlns:a16="http://schemas.microsoft.com/office/drawing/2014/main" id="{BDDA0DDF-128E-436F-9B08-41031F34FC11}"/>
                      </a:ext>
                    </a:extLst>
                  </p:cNvPr>
                  <p:cNvPicPr>
                    <a:picLocks noGrp="1" noRot="1" noChangeAspect="1" noMove="1" noResize="1" noEditPoints="1" noAdjustHandles="1" noChangeArrowheads="1" noChangeShapeType="1"/>
                  </p:cNvPicPr>
                  <p:nvPr/>
                </p:nvPicPr>
                <p:blipFill>
                  <a:blip r:embed="rId18"/>
                  <a:stretch>
                    <a:fillRect/>
                  </a:stretch>
                </p:blipFill>
                <p:spPr>
                  <a:xfrm>
                    <a:off x="11454245" y="11601229"/>
                    <a:ext cx="9038642" cy="4739556"/>
                  </a:xfrm>
                  <a:prstGeom prst="rect">
                    <a:avLst/>
                  </a:prstGeom>
                </p:spPr>
              </p:pic>
            </mc:Fallback>
          </mc:AlternateContent>
          <p:sp>
            <p:nvSpPr>
              <p:cNvPr id="71" name="TextBox 4">
                <a:extLst>
                  <a:ext uri="{FF2B5EF4-FFF2-40B4-BE49-F238E27FC236}">
                    <a16:creationId xmlns:a16="http://schemas.microsoft.com/office/drawing/2014/main" id="{6D333F97-058F-4661-B325-B157DE9B9105}"/>
                  </a:ext>
                </a:extLst>
              </p:cNvPr>
              <p:cNvSpPr txBox="1"/>
              <p:nvPr/>
            </p:nvSpPr>
            <p:spPr>
              <a:xfrm>
                <a:off x="2627700" y="896227"/>
                <a:ext cx="293370" cy="2038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t>6</a:t>
                </a:r>
              </a:p>
            </p:txBody>
          </p:sp>
          <p:sp>
            <p:nvSpPr>
              <p:cNvPr id="72" name="TextBox 5">
                <a:extLst>
                  <a:ext uri="{FF2B5EF4-FFF2-40B4-BE49-F238E27FC236}">
                    <a16:creationId xmlns:a16="http://schemas.microsoft.com/office/drawing/2014/main" id="{1B0ECB77-FC02-4E3F-878F-44F107D9436F}"/>
                  </a:ext>
                </a:extLst>
              </p:cNvPr>
              <p:cNvSpPr txBox="1"/>
              <p:nvPr/>
            </p:nvSpPr>
            <p:spPr>
              <a:xfrm>
                <a:off x="2600230" y="1513371"/>
                <a:ext cx="297180" cy="2057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t>0</a:t>
                </a:r>
              </a:p>
            </p:txBody>
          </p:sp>
          <p:sp>
            <p:nvSpPr>
              <p:cNvPr id="73" name="TextBox 6">
                <a:extLst>
                  <a:ext uri="{FF2B5EF4-FFF2-40B4-BE49-F238E27FC236}">
                    <a16:creationId xmlns:a16="http://schemas.microsoft.com/office/drawing/2014/main" id="{C8BD90EA-C636-48CA-8DA9-C5AF5D340CAB}"/>
                  </a:ext>
                </a:extLst>
              </p:cNvPr>
              <p:cNvSpPr txBox="1"/>
              <p:nvPr/>
            </p:nvSpPr>
            <p:spPr>
              <a:xfrm>
                <a:off x="2672467" y="2026089"/>
                <a:ext cx="337185" cy="1924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solidFill>
                      <a:schemeClr val="tx1"/>
                    </a:solidFill>
                  </a:rPr>
                  <a:t>30</a:t>
                </a:r>
              </a:p>
            </p:txBody>
          </p:sp>
          <mc:AlternateContent xmlns:mc="http://schemas.openxmlformats.org/markup-compatibility/2006">
            <mc:Choice xmlns:p14="http://schemas.microsoft.com/office/powerpoint/2010/main" Requires="p14">
              <p:contentPart p14:bwMode="auto" r:id="rId19">
                <p14:nvContentPartPr>
                  <p14:cNvPr id="74" name="Ink 73">
                    <a:extLst>
                      <a:ext uri="{FF2B5EF4-FFF2-40B4-BE49-F238E27FC236}">
                        <a16:creationId xmlns:a16="http://schemas.microsoft.com/office/drawing/2014/main" id="{4D1230A1-8612-4DCD-9045-BF34C44D0D70}"/>
                      </a:ext>
                    </a:extLst>
                  </p14:cNvPr>
                  <p14:cNvContentPartPr/>
                  <p14:nvPr/>
                </p14:nvContentPartPr>
                <p14:xfrm>
                  <a:off x="2566425" y="578651"/>
                  <a:ext cx="360" cy="230759"/>
                </p14:xfrm>
              </p:contentPart>
            </mc:Choice>
            <mc:Fallback>
              <p:pic>
                <p:nvPicPr>
                  <p:cNvPr id="74" name="Ink 73">
                    <a:extLst>
                      <a:ext uri="{FF2B5EF4-FFF2-40B4-BE49-F238E27FC236}">
                        <a16:creationId xmlns:a16="http://schemas.microsoft.com/office/drawing/2014/main" id="{4D1230A1-8612-4DCD-9045-BF34C44D0D70}"/>
                      </a:ext>
                    </a:extLst>
                  </p:cNvPr>
                  <p:cNvPicPr/>
                  <p:nvPr/>
                </p:nvPicPr>
                <p:blipFill>
                  <a:blip r:embed="rId20"/>
                  <a:stretch>
                    <a:fillRect/>
                  </a:stretch>
                </p:blipFill>
                <p:spPr>
                  <a:xfrm>
                    <a:off x="2561745" y="575891"/>
                    <a:ext cx="9360" cy="236066"/>
                  </a:xfrm>
                  <a:prstGeom prst="rect">
                    <a:avLst/>
                  </a:prstGeom>
                </p:spPr>
              </p:pic>
            </mc:Fallback>
          </mc:AlternateContent>
          <p:sp>
            <p:nvSpPr>
              <p:cNvPr id="75" name="TextBox 13">
                <a:extLst>
                  <a:ext uri="{FF2B5EF4-FFF2-40B4-BE49-F238E27FC236}">
                    <a16:creationId xmlns:a16="http://schemas.microsoft.com/office/drawing/2014/main" id="{E9A4D1FD-4064-4F59-A5D8-B8C5010EB733}"/>
                  </a:ext>
                </a:extLst>
              </p:cNvPr>
              <p:cNvSpPr txBox="1"/>
              <p:nvPr/>
            </p:nvSpPr>
            <p:spPr>
              <a:xfrm>
                <a:off x="2401469" y="624900"/>
                <a:ext cx="381000" cy="1943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t>18</a:t>
                </a:r>
              </a:p>
            </p:txBody>
          </p:sp>
          <p:sp>
            <p:nvSpPr>
              <p:cNvPr id="76" name="TextBox 14">
                <a:extLst>
                  <a:ext uri="{FF2B5EF4-FFF2-40B4-BE49-F238E27FC236}">
                    <a16:creationId xmlns:a16="http://schemas.microsoft.com/office/drawing/2014/main" id="{88D20578-37FB-4A8D-A623-CC855ED4D13D}"/>
                  </a:ext>
                </a:extLst>
              </p:cNvPr>
              <p:cNvSpPr txBox="1"/>
              <p:nvPr/>
            </p:nvSpPr>
            <p:spPr>
              <a:xfrm>
                <a:off x="2627700" y="620452"/>
                <a:ext cx="426720" cy="2285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t>255</a:t>
                </a:r>
              </a:p>
            </p:txBody>
          </p:sp>
        </p:grpSp>
        <p:grpSp>
          <p:nvGrpSpPr>
            <p:cNvPr id="62" name="Group 61">
              <a:extLst>
                <a:ext uri="{FF2B5EF4-FFF2-40B4-BE49-F238E27FC236}">
                  <a16:creationId xmlns:a16="http://schemas.microsoft.com/office/drawing/2014/main" id="{0DDA0381-9F34-4D8A-A955-7FB7B52A4CDE}"/>
                </a:ext>
              </a:extLst>
            </p:cNvPr>
            <p:cNvGrpSpPr/>
            <p:nvPr/>
          </p:nvGrpSpPr>
          <p:grpSpPr>
            <a:xfrm>
              <a:off x="20151436" y="11440972"/>
              <a:ext cx="9282546" cy="4364182"/>
              <a:chOff x="5118735" y="-485150"/>
              <a:chExt cx="4573905" cy="2743200"/>
            </a:xfrm>
          </p:grpSpPr>
          <mc:AlternateContent xmlns:mc="http://schemas.openxmlformats.org/markup-compatibility/2006">
            <mc:Choice xmlns:cx2="http://schemas.microsoft.com/office/drawing/2015/10/21/chartex" Requires="cx2">
              <p:graphicFrame>
                <p:nvGraphicFramePr>
                  <p:cNvPr id="63" name="Chart 62">
                    <a:extLst>
                      <a:ext uri="{FF2B5EF4-FFF2-40B4-BE49-F238E27FC236}">
                        <a16:creationId xmlns:a16="http://schemas.microsoft.com/office/drawing/2014/main" id="{A3A69AFF-5B5B-497E-92E3-06DFC1BDE9D5}"/>
                      </a:ext>
                    </a:extLst>
                  </p:cNvPr>
                  <p:cNvGraphicFramePr/>
                  <p:nvPr>
                    <p:extLst>
                      <p:ext uri="{D42A27DB-BD31-4B8C-83A1-F6EECF244321}">
                        <p14:modId xmlns:p14="http://schemas.microsoft.com/office/powerpoint/2010/main" val="1624669393"/>
                      </p:ext>
                    </p:extLst>
                  </p:nvPr>
                </p:nvGraphicFramePr>
                <p:xfrm>
                  <a:off x="5118735" y="-485150"/>
                  <a:ext cx="4573905" cy="2743200"/>
                </p:xfrm>
                <a:graphic>
                  <a:graphicData uri="http://schemas.microsoft.com/office/drawing/2014/chartex">
                    <cx:chart xmlns:cx="http://schemas.microsoft.com/office/drawing/2014/chartex" xmlns:r="http://schemas.openxmlformats.org/officeDocument/2006/relationships" r:id="rId21"/>
                  </a:graphicData>
                </a:graphic>
              </p:graphicFrame>
            </mc:Choice>
            <mc:Fallback>
              <p:pic>
                <p:nvPicPr>
                  <p:cNvPr id="63" name="Chart 62">
                    <a:extLst>
                      <a:ext uri="{FF2B5EF4-FFF2-40B4-BE49-F238E27FC236}">
                        <a16:creationId xmlns:a16="http://schemas.microsoft.com/office/drawing/2014/main" id="{A3A69AFF-5B5B-497E-92E3-06DFC1BDE9D5}"/>
                      </a:ext>
                    </a:extLst>
                  </p:cNvPr>
                  <p:cNvPicPr>
                    <a:picLocks noGrp="1" noRot="1" noChangeAspect="1" noMove="1" noResize="1" noEditPoints="1" noAdjustHandles="1" noChangeArrowheads="1" noChangeShapeType="1"/>
                  </p:cNvPicPr>
                  <p:nvPr/>
                </p:nvPicPr>
                <p:blipFill>
                  <a:blip r:embed="rId22"/>
                  <a:stretch>
                    <a:fillRect/>
                  </a:stretch>
                </p:blipFill>
                <p:spPr>
                  <a:xfrm>
                    <a:off x="20646736" y="11601229"/>
                    <a:ext cx="9282546" cy="4739567"/>
                  </a:xfrm>
                  <a:prstGeom prst="rect">
                    <a:avLst/>
                  </a:prstGeom>
                </p:spPr>
              </p:pic>
            </mc:Fallback>
          </mc:AlternateContent>
          <p:sp>
            <p:nvSpPr>
              <p:cNvPr id="64" name="TextBox 7">
                <a:extLst>
                  <a:ext uri="{FF2B5EF4-FFF2-40B4-BE49-F238E27FC236}">
                    <a16:creationId xmlns:a16="http://schemas.microsoft.com/office/drawing/2014/main" id="{A94197BC-1D80-4DCB-9B01-2C4CC49D27A6}"/>
                  </a:ext>
                </a:extLst>
              </p:cNvPr>
              <p:cNvSpPr txBox="1"/>
              <p:nvPr/>
            </p:nvSpPr>
            <p:spPr>
              <a:xfrm>
                <a:off x="7778220" y="902926"/>
                <a:ext cx="304800" cy="200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solidFill>
                      <a:schemeClr val="tx1"/>
                    </a:solidFill>
                  </a:rPr>
                  <a:t>31</a:t>
                </a:r>
              </a:p>
            </p:txBody>
          </p:sp>
          <p:sp>
            <p:nvSpPr>
              <p:cNvPr id="65" name="TextBox 8">
                <a:extLst>
                  <a:ext uri="{FF2B5EF4-FFF2-40B4-BE49-F238E27FC236}">
                    <a16:creationId xmlns:a16="http://schemas.microsoft.com/office/drawing/2014/main" id="{F104F32E-10EF-4DB1-9DCC-FA646D2DEACC}"/>
                  </a:ext>
                </a:extLst>
              </p:cNvPr>
              <p:cNvSpPr txBox="1"/>
              <p:nvPr/>
            </p:nvSpPr>
            <p:spPr>
              <a:xfrm>
                <a:off x="7753348" y="1427668"/>
                <a:ext cx="304800"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solidFill>
                      <a:schemeClr val="tx1"/>
                    </a:solidFill>
                  </a:rPr>
                  <a:t>11</a:t>
                </a:r>
              </a:p>
            </p:txBody>
          </p:sp>
          <mc:AlternateContent xmlns:mc="http://schemas.openxmlformats.org/markup-compatibility/2006">
            <mc:Choice xmlns:p14="http://schemas.microsoft.com/office/powerpoint/2010/main" Requires="p14">
              <p:contentPart p14:bwMode="auto" r:id="rId23">
                <p14:nvContentPartPr>
                  <p14:cNvPr id="67" name="Ink 66">
                    <a:extLst>
                      <a:ext uri="{FF2B5EF4-FFF2-40B4-BE49-F238E27FC236}">
                        <a16:creationId xmlns:a16="http://schemas.microsoft.com/office/drawing/2014/main" id="{2F760642-2CCB-43A5-BA93-9C6F9D9CDCF6}"/>
                      </a:ext>
                    </a:extLst>
                  </p14:cNvPr>
                  <p14:cNvContentPartPr/>
                  <p14:nvPr/>
                </p14:nvContentPartPr>
                <p14:xfrm>
                  <a:off x="7632646" y="568116"/>
                  <a:ext cx="360" cy="233671"/>
                </p14:xfrm>
              </p:contentPart>
            </mc:Choice>
            <mc:Fallback>
              <p:pic>
                <p:nvPicPr>
                  <p:cNvPr id="67" name="Ink 66">
                    <a:extLst>
                      <a:ext uri="{FF2B5EF4-FFF2-40B4-BE49-F238E27FC236}">
                        <a16:creationId xmlns:a16="http://schemas.microsoft.com/office/drawing/2014/main" id="{2F760642-2CCB-43A5-BA93-9C6F9D9CDCF6}"/>
                      </a:ext>
                    </a:extLst>
                  </p:cNvPr>
                  <p:cNvPicPr/>
                  <p:nvPr/>
                </p:nvPicPr>
                <p:blipFill>
                  <a:blip r:embed="rId24"/>
                  <a:stretch>
                    <a:fillRect/>
                  </a:stretch>
                </p:blipFill>
                <p:spPr>
                  <a:xfrm>
                    <a:off x="7627966" y="565409"/>
                    <a:ext cx="9360" cy="238878"/>
                  </a:xfrm>
                  <a:prstGeom prst="rect">
                    <a:avLst/>
                  </a:prstGeom>
                </p:spPr>
              </p:pic>
            </mc:Fallback>
          </mc:AlternateContent>
          <p:sp>
            <p:nvSpPr>
              <p:cNvPr id="68" name="TextBox 17">
                <a:extLst>
                  <a:ext uri="{FF2B5EF4-FFF2-40B4-BE49-F238E27FC236}">
                    <a16:creationId xmlns:a16="http://schemas.microsoft.com/office/drawing/2014/main" id="{614ECC57-F654-4D3B-9624-FE161F120595}"/>
                  </a:ext>
                </a:extLst>
              </p:cNvPr>
              <p:cNvSpPr txBox="1"/>
              <p:nvPr/>
            </p:nvSpPr>
            <p:spPr>
              <a:xfrm>
                <a:off x="7673603" y="625904"/>
                <a:ext cx="527686" cy="2705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solidFill>
                      <a:schemeClr val="tx1"/>
                    </a:solidFill>
                  </a:rPr>
                  <a:t>273</a:t>
                </a:r>
              </a:p>
            </p:txBody>
          </p:sp>
          <p:sp>
            <p:nvSpPr>
              <p:cNvPr id="69" name="TextBox 18">
                <a:extLst>
                  <a:ext uri="{FF2B5EF4-FFF2-40B4-BE49-F238E27FC236}">
                    <a16:creationId xmlns:a16="http://schemas.microsoft.com/office/drawing/2014/main" id="{172E9BD3-5798-475E-8F26-0C6978CDC7A0}"/>
                  </a:ext>
                </a:extLst>
              </p:cNvPr>
              <p:cNvSpPr txBox="1"/>
              <p:nvPr/>
            </p:nvSpPr>
            <p:spPr>
              <a:xfrm>
                <a:off x="7473420" y="635110"/>
                <a:ext cx="304800" cy="19431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900" b="1" dirty="0">
                    <a:solidFill>
                      <a:schemeClr val="tx1"/>
                    </a:solidFill>
                  </a:rPr>
                  <a:t>44</a:t>
                </a:r>
              </a:p>
            </p:txBody>
          </p:sp>
        </p:grpSp>
      </p:grpSp>
      <p:pic>
        <p:nvPicPr>
          <p:cNvPr id="58" name="Picture 57" descr="Chart, radar chart&#10;&#10;Description automatically generated">
            <a:extLst>
              <a:ext uri="{FF2B5EF4-FFF2-40B4-BE49-F238E27FC236}">
                <a16:creationId xmlns:a16="http://schemas.microsoft.com/office/drawing/2014/main" id="{EA9E3EF2-E33A-4F41-85F3-5F54406664F6}"/>
              </a:ext>
            </a:extLst>
          </p:cNvPr>
          <p:cNvPicPr>
            <a:picLocks noChangeAspect="1"/>
          </p:cNvPicPr>
          <p:nvPr/>
        </p:nvPicPr>
        <p:blipFill rotWithShape="1">
          <a:blip r:embed="rId13">
            <a:extLst>
              <a:ext uri="{28A0092B-C50C-407E-A947-70E740481C1C}">
                <a14:useLocalDpi xmlns:a14="http://schemas.microsoft.com/office/drawing/2010/main" val="0"/>
              </a:ext>
            </a:extLst>
          </a:blip>
          <a:srcRect l="30201" t="14266" r="15122"/>
          <a:stretch/>
        </p:blipFill>
        <p:spPr>
          <a:xfrm>
            <a:off x="11685323" y="21083879"/>
            <a:ext cx="8295267" cy="5681453"/>
          </a:xfrm>
          <a:prstGeom prst="rect">
            <a:avLst/>
          </a:prstGeom>
        </p:spPr>
      </p:pic>
      <p:pic>
        <p:nvPicPr>
          <p:cNvPr id="59" name="Picture 58" descr="Chart&#10;&#10;Description automatically generated with medium confidence">
            <a:extLst>
              <a:ext uri="{FF2B5EF4-FFF2-40B4-BE49-F238E27FC236}">
                <a16:creationId xmlns:a16="http://schemas.microsoft.com/office/drawing/2014/main" id="{B08E030B-672D-4950-885F-6B14EA45D0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51459" y="21027479"/>
            <a:ext cx="8281967" cy="5934571"/>
          </a:xfrm>
          <a:prstGeom prst="rect">
            <a:avLst/>
          </a:prstGeom>
        </p:spPr>
      </p:pic>
      <p:sp>
        <p:nvSpPr>
          <p:cNvPr id="60" name="TextBox 59">
            <a:extLst>
              <a:ext uri="{FF2B5EF4-FFF2-40B4-BE49-F238E27FC236}">
                <a16:creationId xmlns:a16="http://schemas.microsoft.com/office/drawing/2014/main" id="{59287B60-547B-4ED2-B2D2-6A6745294985}"/>
              </a:ext>
            </a:extLst>
          </p:cNvPr>
          <p:cNvSpPr txBox="1"/>
          <p:nvPr/>
        </p:nvSpPr>
        <p:spPr>
          <a:xfrm>
            <a:off x="11685323" y="20704366"/>
            <a:ext cx="2295130" cy="400110"/>
          </a:xfrm>
          <a:prstGeom prst="rect">
            <a:avLst/>
          </a:prstGeom>
          <a:noFill/>
        </p:spPr>
        <p:txBody>
          <a:bodyPr wrap="square" rtlCol="0">
            <a:spAutoFit/>
          </a:bodyPr>
          <a:lstStyle/>
          <a:p>
            <a:r>
              <a:rPr lang="en-AU" sz="2000" b="1" dirty="0"/>
              <a:t>1. MRSA ST 30  a)</a:t>
            </a:r>
          </a:p>
        </p:txBody>
      </p:sp>
      <p:sp>
        <p:nvSpPr>
          <p:cNvPr id="66" name="TextBox 65">
            <a:extLst>
              <a:ext uri="{FF2B5EF4-FFF2-40B4-BE49-F238E27FC236}">
                <a16:creationId xmlns:a16="http://schemas.microsoft.com/office/drawing/2014/main" id="{DF329E47-E85B-4DB6-8A80-7835C2EA0365}"/>
              </a:ext>
            </a:extLst>
          </p:cNvPr>
          <p:cNvSpPr txBox="1"/>
          <p:nvPr/>
        </p:nvSpPr>
        <p:spPr>
          <a:xfrm>
            <a:off x="21115168" y="20720595"/>
            <a:ext cx="1024627" cy="400110"/>
          </a:xfrm>
          <a:prstGeom prst="rect">
            <a:avLst/>
          </a:prstGeom>
          <a:noFill/>
        </p:spPr>
        <p:txBody>
          <a:bodyPr wrap="square" rtlCol="0">
            <a:spAutoFit/>
          </a:bodyPr>
          <a:lstStyle/>
          <a:p>
            <a:r>
              <a:rPr lang="en-AU" sz="2000" b="1" dirty="0"/>
              <a:t>1. b)</a:t>
            </a:r>
          </a:p>
        </p:txBody>
      </p:sp>
      <p:pic>
        <p:nvPicPr>
          <p:cNvPr id="6" name="Picture 5" descr="Chart&#10;&#10;Description automatically generated">
            <a:extLst>
              <a:ext uri="{FF2B5EF4-FFF2-40B4-BE49-F238E27FC236}">
                <a16:creationId xmlns:a16="http://schemas.microsoft.com/office/drawing/2014/main" id="{52599C3D-CD00-470D-9775-D4E9A98A7489}"/>
              </a:ext>
            </a:extLst>
          </p:cNvPr>
          <p:cNvPicPr>
            <a:picLocks noChangeAspect="1"/>
          </p:cNvPicPr>
          <p:nvPr/>
        </p:nvPicPr>
        <p:blipFill rotWithShape="1">
          <a:blip r:embed="rId25">
            <a:extLst>
              <a:ext uri="{28A0092B-C50C-407E-A947-70E740481C1C}">
                <a14:useLocalDpi xmlns:a14="http://schemas.microsoft.com/office/drawing/2010/main" val="0"/>
              </a:ext>
            </a:extLst>
          </a:blip>
          <a:srcRect l="26387" r="14142"/>
          <a:stretch/>
        </p:blipFill>
        <p:spPr>
          <a:xfrm>
            <a:off x="11884068" y="27256136"/>
            <a:ext cx="7978541" cy="5855613"/>
          </a:xfrm>
          <a:prstGeom prst="rect">
            <a:avLst/>
          </a:prstGeom>
        </p:spPr>
      </p:pic>
      <p:sp>
        <p:nvSpPr>
          <p:cNvPr id="85" name="TextBox 84">
            <a:extLst>
              <a:ext uri="{FF2B5EF4-FFF2-40B4-BE49-F238E27FC236}">
                <a16:creationId xmlns:a16="http://schemas.microsoft.com/office/drawing/2014/main" id="{E1AFD72F-272F-419F-AAE2-2E0C470FCB4B}"/>
              </a:ext>
            </a:extLst>
          </p:cNvPr>
          <p:cNvSpPr txBox="1"/>
          <p:nvPr/>
        </p:nvSpPr>
        <p:spPr>
          <a:xfrm>
            <a:off x="11685323" y="26750738"/>
            <a:ext cx="1779156" cy="400110"/>
          </a:xfrm>
          <a:prstGeom prst="rect">
            <a:avLst/>
          </a:prstGeom>
          <a:noFill/>
        </p:spPr>
        <p:txBody>
          <a:bodyPr wrap="square" rtlCol="0">
            <a:spAutoFit/>
          </a:bodyPr>
          <a:lstStyle/>
          <a:p>
            <a:r>
              <a:rPr lang="en-AU" sz="2000" b="1" dirty="0"/>
              <a:t>2. VRE ST796 a)</a:t>
            </a:r>
          </a:p>
        </p:txBody>
      </p:sp>
      <p:sp>
        <p:nvSpPr>
          <p:cNvPr id="91" name="TextBox 90">
            <a:extLst>
              <a:ext uri="{FF2B5EF4-FFF2-40B4-BE49-F238E27FC236}">
                <a16:creationId xmlns:a16="http://schemas.microsoft.com/office/drawing/2014/main" id="{5206E47B-3F1D-4FE2-848C-33F89F362347}"/>
              </a:ext>
            </a:extLst>
          </p:cNvPr>
          <p:cNvSpPr txBox="1"/>
          <p:nvPr/>
        </p:nvSpPr>
        <p:spPr>
          <a:xfrm>
            <a:off x="21095484" y="26903139"/>
            <a:ext cx="1024627" cy="400110"/>
          </a:xfrm>
          <a:prstGeom prst="rect">
            <a:avLst/>
          </a:prstGeom>
          <a:noFill/>
        </p:spPr>
        <p:txBody>
          <a:bodyPr wrap="square" rtlCol="0">
            <a:spAutoFit/>
          </a:bodyPr>
          <a:lstStyle/>
          <a:p>
            <a:r>
              <a:rPr lang="en-AU" sz="2000" b="1" dirty="0"/>
              <a:t>2. b)</a:t>
            </a:r>
          </a:p>
        </p:txBody>
      </p:sp>
      <p:sp>
        <p:nvSpPr>
          <p:cNvPr id="2" name="TextBox 1">
            <a:extLst>
              <a:ext uri="{FF2B5EF4-FFF2-40B4-BE49-F238E27FC236}">
                <a16:creationId xmlns:a16="http://schemas.microsoft.com/office/drawing/2014/main" id="{C5D29BA0-39D4-4ED0-B8D3-331F4A09D48E}"/>
              </a:ext>
            </a:extLst>
          </p:cNvPr>
          <p:cNvSpPr txBox="1"/>
          <p:nvPr/>
        </p:nvSpPr>
        <p:spPr>
          <a:xfrm>
            <a:off x="20943084" y="11678009"/>
            <a:ext cx="552323" cy="369332"/>
          </a:xfrm>
          <a:prstGeom prst="rect">
            <a:avLst/>
          </a:prstGeom>
          <a:noFill/>
        </p:spPr>
        <p:txBody>
          <a:bodyPr wrap="square" rtlCol="0">
            <a:spAutoFit/>
          </a:bodyPr>
          <a:lstStyle/>
          <a:p>
            <a:r>
              <a:rPr lang="en-AU" b="1" dirty="0"/>
              <a:t>b</a:t>
            </a:r>
          </a:p>
        </p:txBody>
      </p:sp>
      <p:sp>
        <p:nvSpPr>
          <p:cNvPr id="92" name="TextBox 91">
            <a:extLst>
              <a:ext uri="{FF2B5EF4-FFF2-40B4-BE49-F238E27FC236}">
                <a16:creationId xmlns:a16="http://schemas.microsoft.com/office/drawing/2014/main" id="{FBA27A22-657D-4DDC-B8EC-933638C6A2AA}"/>
              </a:ext>
            </a:extLst>
          </p:cNvPr>
          <p:cNvSpPr txBox="1"/>
          <p:nvPr/>
        </p:nvSpPr>
        <p:spPr>
          <a:xfrm>
            <a:off x="11753851" y="11733539"/>
            <a:ext cx="552323" cy="369332"/>
          </a:xfrm>
          <a:prstGeom prst="rect">
            <a:avLst/>
          </a:prstGeom>
          <a:noFill/>
        </p:spPr>
        <p:txBody>
          <a:bodyPr wrap="square" rtlCol="0">
            <a:spAutoFit/>
          </a:bodyPr>
          <a:lstStyle/>
          <a:p>
            <a:r>
              <a:rPr lang="en-AU" b="1" dirty="0"/>
              <a:t>a</a:t>
            </a:r>
          </a:p>
        </p:txBody>
      </p:sp>
      <p:pic>
        <p:nvPicPr>
          <p:cNvPr id="8" name="Picture 7" descr="A picture containing graphical user interface&#10;&#10;Description automatically generated">
            <a:extLst>
              <a:ext uri="{FF2B5EF4-FFF2-40B4-BE49-F238E27FC236}">
                <a16:creationId xmlns:a16="http://schemas.microsoft.com/office/drawing/2014/main" id="{E919FE20-6DF7-4C8A-B5E2-CFD4C8CEFD2E}"/>
              </a:ext>
            </a:extLst>
          </p:cNvPr>
          <p:cNvPicPr>
            <a:picLocks noChangeAspect="1"/>
          </p:cNvPicPr>
          <p:nvPr/>
        </p:nvPicPr>
        <p:blipFill rotWithShape="1">
          <a:blip r:embed="rId26">
            <a:extLst>
              <a:ext uri="{28A0092B-C50C-407E-A947-70E740481C1C}">
                <a14:useLocalDpi xmlns:a14="http://schemas.microsoft.com/office/drawing/2010/main" val="0"/>
              </a:ext>
            </a:extLst>
          </a:blip>
          <a:srcRect t="2902" r="39472" b="33614"/>
          <a:stretch/>
        </p:blipFill>
        <p:spPr>
          <a:xfrm>
            <a:off x="21201422" y="27371338"/>
            <a:ext cx="8481067" cy="5609414"/>
          </a:xfrm>
          <a:prstGeom prst="rect">
            <a:avLst/>
          </a:prstGeom>
        </p:spPr>
      </p:pic>
    </p:spTree>
    <p:extLst>
      <p:ext uri="{BB962C8B-B14F-4D97-AF65-F5344CB8AC3E}">
        <p14:creationId xmlns:p14="http://schemas.microsoft.com/office/powerpoint/2010/main" val="296459183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4A8F8A89CE6646BA54ABA3C88ED76B" ma:contentTypeVersion="2" ma:contentTypeDescription="Create a new document." ma:contentTypeScope="" ma:versionID="4db28030e895ea4f15e542e552bb685e">
  <xsd:schema xmlns:xsd="http://www.w3.org/2001/XMLSchema" xmlns:xs="http://www.w3.org/2001/XMLSchema" xmlns:p="http://schemas.microsoft.com/office/2006/metadata/properties" xmlns:ns3="4dabe964-8062-4cc4-aba4-79044516c736" targetNamespace="http://schemas.microsoft.com/office/2006/metadata/properties" ma:root="true" ma:fieldsID="dfda680664e1bdd453ac5c7936d6151c" ns3:_="">
    <xsd:import namespace="4dabe964-8062-4cc4-aba4-79044516c73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be964-8062-4cc4-aba4-79044516c7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02C225-874D-4A4B-AB1A-6A2C143AB3A9}">
  <ds:schemaRefs>
    <ds:schemaRef ds:uri="http://schemas.microsoft.com/sharepoint/v3/contenttype/forms"/>
  </ds:schemaRefs>
</ds:datastoreItem>
</file>

<file path=customXml/itemProps2.xml><?xml version="1.0" encoding="utf-8"?>
<ds:datastoreItem xmlns:ds="http://schemas.openxmlformats.org/officeDocument/2006/customXml" ds:itemID="{8BD1463F-8770-4761-90D6-3F1398FF0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be964-8062-4cc4-aba4-79044516c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694FAE-3CED-425A-95AB-346A40A2BE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dabe964-8062-4cc4-aba4-79044516c73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Metropolitan</Template>
  <TotalTime>428</TotalTime>
  <Words>1257</Words>
  <Application>Microsoft Office PowerPoint</Application>
  <PresentationFormat>Custom</PresentationFormat>
  <Paragraphs>148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Metropolitan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mackinnon</dc:creator>
  <cp:lastModifiedBy>jess mackinnon</cp:lastModifiedBy>
  <cp:revision>24</cp:revision>
  <dcterms:created xsi:type="dcterms:W3CDTF">2021-05-13T23:40:03Z</dcterms:created>
  <dcterms:modified xsi:type="dcterms:W3CDTF">2021-05-14T09:52:14Z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0x010100674A8F8A89CE6646BA54ABA3C88ED76B</vt:lpwstr>
  </property>
</Properties>
</file>